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91" r:id="rId2"/>
    <p:sldId id="393" r:id="rId3"/>
    <p:sldId id="416" r:id="rId4"/>
    <p:sldId id="413" r:id="rId5"/>
    <p:sldId id="419" r:id="rId6"/>
    <p:sldId id="406" r:id="rId7"/>
    <p:sldId id="397" r:id="rId8"/>
    <p:sldId id="421" r:id="rId9"/>
    <p:sldId id="422" r:id="rId10"/>
    <p:sldId id="424" r:id="rId11"/>
    <p:sldId id="417" r:id="rId12"/>
    <p:sldId id="402" r:id="rId13"/>
    <p:sldId id="374" r:id="rId14"/>
    <p:sldId id="370" r:id="rId15"/>
    <p:sldId id="383" r:id="rId16"/>
    <p:sldId id="381" r:id="rId17"/>
    <p:sldId id="408" r:id="rId18"/>
    <p:sldId id="415" r:id="rId19"/>
    <p:sldId id="410" r:id="rId20"/>
    <p:sldId id="401" r:id="rId21"/>
    <p:sldId id="371" r:id="rId22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1" autoAdjust="0"/>
    <p:restoredTop sz="94660" autoAdjust="0"/>
  </p:normalViewPr>
  <p:slideViewPr>
    <p:cSldViewPr>
      <p:cViewPr>
        <p:scale>
          <a:sx n="70" d="100"/>
          <a:sy n="70" d="100"/>
        </p:scale>
        <p:origin x="-2288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293EC-4D64-4CF1-A8F9-15720495A76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A2DEA2-1CFD-46DA-9DC0-1B86A0931B5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INTEL Initiative for Research and Innovation in Science (IRIS)</a:t>
          </a:r>
          <a:endParaRPr lang="en-US" sz="2000" b="1" dirty="0">
            <a:solidFill>
              <a:srgbClr val="002060"/>
            </a:solidFill>
          </a:endParaRPr>
        </a:p>
      </dgm:t>
    </dgm:pt>
    <dgm:pt modelId="{A0517230-92C8-415F-BB83-9D2270A564DA}" type="parTrans" cxnId="{2E15549C-024A-4007-9EA9-FD4CA18AE30B}">
      <dgm:prSet custT="1"/>
      <dgm:spPr/>
      <dgm:t>
        <a:bodyPr/>
        <a:lstStyle/>
        <a:p>
          <a:endParaRPr lang="en-US" sz="500"/>
        </a:p>
      </dgm:t>
    </dgm:pt>
    <dgm:pt modelId="{AFF662FC-36F8-4C17-8197-ED47B5E14626}" type="sibTrans" cxnId="{2E15549C-024A-4007-9EA9-FD4CA18AE30B}">
      <dgm:prSet/>
      <dgm:spPr/>
      <dgm:t>
        <a:bodyPr/>
        <a:lstStyle/>
        <a:p>
          <a:endParaRPr lang="en-US" sz="1800"/>
        </a:p>
      </dgm:t>
    </dgm:pt>
    <dgm:pt modelId="{9DA6ED02-C236-4BEA-8A5C-3166538EF725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National Innovation Foundation (NIF)</a:t>
          </a:r>
          <a:endParaRPr lang="en-US" sz="2000" b="1" dirty="0">
            <a:solidFill>
              <a:srgbClr val="002060"/>
            </a:solidFill>
          </a:endParaRPr>
        </a:p>
      </dgm:t>
    </dgm:pt>
    <dgm:pt modelId="{285E7031-D630-4E57-9CFF-97FE72537F19}" type="parTrans" cxnId="{C1203D1E-30E3-4170-9401-F1CF54A64904}">
      <dgm:prSet custT="1"/>
      <dgm:spPr/>
      <dgm:t>
        <a:bodyPr/>
        <a:lstStyle/>
        <a:p>
          <a:endParaRPr lang="en-US" sz="500"/>
        </a:p>
      </dgm:t>
    </dgm:pt>
    <dgm:pt modelId="{91006D7C-B4D7-47D5-BA59-1CE3EE04F62B}" type="sibTrans" cxnId="{C1203D1E-30E3-4170-9401-F1CF54A64904}">
      <dgm:prSet/>
      <dgm:spPr/>
      <dgm:t>
        <a:bodyPr/>
        <a:lstStyle/>
        <a:p>
          <a:endParaRPr lang="en-US" sz="1800"/>
        </a:p>
      </dgm:t>
    </dgm:pt>
    <dgm:pt modelId="{AA5E9B47-CD94-40BF-8AFB-118D4A3EF04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Design For Change (DFC)</a:t>
          </a:r>
          <a:endParaRPr lang="en-US" sz="2000" b="1" dirty="0">
            <a:solidFill>
              <a:srgbClr val="002060"/>
            </a:solidFill>
          </a:endParaRPr>
        </a:p>
      </dgm:t>
    </dgm:pt>
    <dgm:pt modelId="{4C6FE911-9186-40B7-AD89-809DB030F49E}" type="parTrans" cxnId="{4A285E29-657E-45D1-8F1F-EE0DFAA669D8}">
      <dgm:prSet custT="1"/>
      <dgm:spPr/>
      <dgm:t>
        <a:bodyPr/>
        <a:lstStyle/>
        <a:p>
          <a:endParaRPr lang="en-US" sz="500"/>
        </a:p>
      </dgm:t>
    </dgm:pt>
    <dgm:pt modelId="{D62D782B-4753-46CD-A3D4-9B139E0F362D}" type="sibTrans" cxnId="{4A285E29-657E-45D1-8F1F-EE0DFAA669D8}">
      <dgm:prSet/>
      <dgm:spPr/>
      <dgm:t>
        <a:bodyPr/>
        <a:lstStyle/>
        <a:p>
          <a:endParaRPr lang="en-US" sz="1800"/>
        </a:p>
      </dgm:t>
    </dgm:pt>
    <dgm:pt modelId="{972F3514-A9B0-44B5-809E-CA737D6273A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Space Kids India </a:t>
          </a:r>
          <a:endParaRPr lang="en-US" sz="2000" b="1" dirty="0">
            <a:solidFill>
              <a:srgbClr val="002060"/>
            </a:solidFill>
          </a:endParaRPr>
        </a:p>
      </dgm:t>
    </dgm:pt>
    <dgm:pt modelId="{5155F5B9-5D93-49AA-84B3-F97C92642E95}" type="parTrans" cxnId="{DF4C5D4A-B707-4B04-9ED4-1E5956E49419}">
      <dgm:prSet/>
      <dgm:spPr/>
      <dgm:t>
        <a:bodyPr/>
        <a:lstStyle/>
        <a:p>
          <a:endParaRPr lang="en-US"/>
        </a:p>
      </dgm:t>
    </dgm:pt>
    <dgm:pt modelId="{1A67EC69-AFCA-414B-98D2-FDBAE1915D20}" type="sibTrans" cxnId="{DF4C5D4A-B707-4B04-9ED4-1E5956E49419}">
      <dgm:prSet/>
      <dgm:spPr/>
      <dgm:t>
        <a:bodyPr/>
        <a:lstStyle/>
        <a:p>
          <a:endParaRPr lang="en-US"/>
        </a:p>
      </dgm:t>
    </dgm:pt>
    <dgm:pt modelId="{19DC6EF6-A2BA-4BF0-8BEA-4A7724F847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Karnataka </a:t>
          </a:r>
          <a:r>
            <a:rPr lang="en-US" sz="2000" b="1" dirty="0" err="1" smtClean="0">
              <a:solidFill>
                <a:srgbClr val="002060"/>
              </a:solidFill>
            </a:rPr>
            <a:t>Bala</a:t>
          </a:r>
          <a:r>
            <a:rPr lang="en-US" sz="2000" b="1" dirty="0" smtClean="0">
              <a:solidFill>
                <a:srgbClr val="002060"/>
              </a:solidFill>
            </a:rPr>
            <a:t> </a:t>
          </a:r>
          <a:r>
            <a:rPr lang="en-US" sz="2000" b="1" dirty="0" err="1" smtClean="0">
              <a:solidFill>
                <a:srgbClr val="002060"/>
              </a:solidFill>
            </a:rPr>
            <a:t>Vikas</a:t>
          </a:r>
          <a:r>
            <a:rPr lang="en-US" sz="2000" b="1" dirty="0" smtClean="0">
              <a:solidFill>
                <a:srgbClr val="002060"/>
              </a:solidFill>
            </a:rPr>
            <a:t> Academy (KBVA)</a:t>
          </a:r>
          <a:endParaRPr lang="en-US" sz="2000" b="1" dirty="0">
            <a:solidFill>
              <a:srgbClr val="002060"/>
            </a:solidFill>
          </a:endParaRPr>
        </a:p>
      </dgm:t>
    </dgm:pt>
    <dgm:pt modelId="{CB2D9EB9-8152-4EF3-AA42-8523DC4F2378}" type="parTrans" cxnId="{2EDE31B3-7A74-46F5-BD23-1488F4E53371}">
      <dgm:prSet/>
      <dgm:spPr/>
      <dgm:t>
        <a:bodyPr/>
        <a:lstStyle/>
        <a:p>
          <a:endParaRPr lang="en-US"/>
        </a:p>
      </dgm:t>
    </dgm:pt>
    <dgm:pt modelId="{5ECCF580-2D93-44CF-A92D-1BFDF629DB8A}" type="sibTrans" cxnId="{2EDE31B3-7A74-46F5-BD23-1488F4E53371}">
      <dgm:prSet/>
      <dgm:spPr/>
      <dgm:t>
        <a:bodyPr/>
        <a:lstStyle/>
        <a:p>
          <a:endParaRPr lang="en-US"/>
        </a:p>
      </dgm:t>
    </dgm:pt>
    <dgm:pt modelId="{8830D2DA-9BA0-49A6-A078-09114B4F59B2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Science Society of India (INSEF) </a:t>
          </a:r>
          <a:endParaRPr lang="en-US" sz="2000" b="1" dirty="0">
            <a:solidFill>
              <a:srgbClr val="002060"/>
            </a:solidFill>
          </a:endParaRPr>
        </a:p>
      </dgm:t>
    </dgm:pt>
    <dgm:pt modelId="{34691CAF-55DF-4B50-AB27-C931D5654B67}" type="parTrans" cxnId="{ED403887-AAFE-4E41-BBF2-E9C9FC0CEB80}">
      <dgm:prSet/>
      <dgm:spPr/>
      <dgm:t>
        <a:bodyPr/>
        <a:lstStyle/>
        <a:p>
          <a:endParaRPr lang="en-US"/>
        </a:p>
      </dgm:t>
    </dgm:pt>
    <dgm:pt modelId="{141B1EA9-782E-4BDE-8062-67B9639364C6}" type="sibTrans" cxnId="{ED403887-AAFE-4E41-BBF2-E9C9FC0CEB80}">
      <dgm:prSet/>
      <dgm:spPr/>
      <dgm:t>
        <a:bodyPr/>
        <a:lstStyle/>
        <a:p>
          <a:endParaRPr lang="en-US"/>
        </a:p>
      </dgm:t>
    </dgm:pt>
    <dgm:pt modelId="{935ED5DE-61DA-41D2-AB2F-0571E351A543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000" b="1" dirty="0" smtClean="0">
              <a:solidFill>
                <a:schemeClr val="bg1">
                  <a:lumMod val="95000"/>
                </a:schemeClr>
              </a:solidFill>
            </a:rPr>
            <a:t>PBL Students are  Participating in Various State/National/  International Competitions </a:t>
          </a:r>
          <a:endParaRPr lang="en-US" sz="2000" b="1" dirty="0">
            <a:solidFill>
              <a:schemeClr val="bg1">
                <a:lumMod val="95000"/>
              </a:schemeClr>
            </a:solidFill>
          </a:endParaRPr>
        </a:p>
      </dgm:t>
    </dgm:pt>
    <dgm:pt modelId="{B1C50374-3C27-4ED3-9EB5-E967CCC708AA}" type="sibTrans" cxnId="{07862E9F-F180-48DD-976F-E0218565EB02}">
      <dgm:prSet/>
      <dgm:spPr/>
      <dgm:t>
        <a:bodyPr/>
        <a:lstStyle/>
        <a:p>
          <a:endParaRPr lang="en-US" sz="1800"/>
        </a:p>
      </dgm:t>
    </dgm:pt>
    <dgm:pt modelId="{5578DDB1-9296-42B7-B7C1-FF2DF640B84C}" type="parTrans" cxnId="{07862E9F-F180-48DD-976F-E0218565EB02}">
      <dgm:prSet/>
      <dgm:spPr/>
      <dgm:t>
        <a:bodyPr/>
        <a:lstStyle/>
        <a:p>
          <a:endParaRPr lang="en-US" sz="1800"/>
        </a:p>
      </dgm:t>
    </dgm:pt>
    <dgm:pt modelId="{68649A57-77F0-4A23-BE6F-661B01D77223}" type="pres">
      <dgm:prSet presAssocID="{32D293EC-4D64-4CF1-A8F9-15720495A76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2A75D9-0220-47D6-90F9-B43E530C3012}" type="pres">
      <dgm:prSet presAssocID="{935ED5DE-61DA-41D2-AB2F-0571E351A543}" presName="root1" presStyleCnt="0"/>
      <dgm:spPr/>
    </dgm:pt>
    <dgm:pt modelId="{C8527E62-484E-4B32-A5B6-C9C5AC045720}" type="pres">
      <dgm:prSet presAssocID="{935ED5DE-61DA-41D2-AB2F-0571E351A543}" presName="LevelOneTextNode" presStyleLbl="node0" presStyleIdx="0" presStyleCnt="1" custScaleX="63427" custScaleY="128797" custLinFactNeighborX="-11982" custLinFactNeighborY="4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EF3AA2-5256-4435-A250-4094DEF83F69}" type="pres">
      <dgm:prSet presAssocID="{935ED5DE-61DA-41D2-AB2F-0571E351A543}" presName="level2hierChild" presStyleCnt="0"/>
      <dgm:spPr/>
    </dgm:pt>
    <dgm:pt modelId="{056DB830-FFBF-4701-A03F-6E5B0FA12D1B}" type="pres">
      <dgm:prSet presAssocID="{A0517230-92C8-415F-BB83-9D2270A564DA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1B9E9107-A0C9-4552-82B4-A976C3566DCE}" type="pres">
      <dgm:prSet presAssocID="{A0517230-92C8-415F-BB83-9D2270A564DA}" presName="connTx" presStyleLbl="parChTrans1D2" presStyleIdx="0" presStyleCnt="6"/>
      <dgm:spPr/>
      <dgm:t>
        <a:bodyPr/>
        <a:lstStyle/>
        <a:p>
          <a:endParaRPr lang="en-US"/>
        </a:p>
      </dgm:t>
    </dgm:pt>
    <dgm:pt modelId="{E6E41695-A702-4456-9166-69EC9B6E9F3D}" type="pres">
      <dgm:prSet presAssocID="{D0A2DEA2-1CFD-46DA-9DC0-1B86A0931B5C}" presName="root2" presStyleCnt="0"/>
      <dgm:spPr/>
    </dgm:pt>
    <dgm:pt modelId="{B10B7EE6-8FAC-4755-988D-346983AC05B5}" type="pres">
      <dgm:prSet presAssocID="{D0A2DEA2-1CFD-46DA-9DC0-1B86A0931B5C}" presName="LevelTwoTextNode" presStyleLbl="node2" presStyleIdx="0" presStyleCnt="6" custScaleY="41657" custLinFactNeighborX="14517" custLinFactNeighborY="59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D16B8D-EB78-4B71-B5A4-429423DC91C2}" type="pres">
      <dgm:prSet presAssocID="{D0A2DEA2-1CFD-46DA-9DC0-1B86A0931B5C}" presName="level3hierChild" presStyleCnt="0"/>
      <dgm:spPr/>
    </dgm:pt>
    <dgm:pt modelId="{FB7F5DA7-94BE-4395-BB8A-1CA4E3675835}" type="pres">
      <dgm:prSet presAssocID="{285E7031-D630-4E57-9CFF-97FE72537F19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178DB2B9-796F-4F88-B313-B33E8DF098E8}" type="pres">
      <dgm:prSet presAssocID="{285E7031-D630-4E57-9CFF-97FE72537F19}" presName="connTx" presStyleLbl="parChTrans1D2" presStyleIdx="1" presStyleCnt="6"/>
      <dgm:spPr/>
      <dgm:t>
        <a:bodyPr/>
        <a:lstStyle/>
        <a:p>
          <a:endParaRPr lang="en-US"/>
        </a:p>
      </dgm:t>
    </dgm:pt>
    <dgm:pt modelId="{01F74460-D04B-4EFF-879B-1058B93DA2C1}" type="pres">
      <dgm:prSet presAssocID="{9DA6ED02-C236-4BEA-8A5C-3166538EF725}" presName="root2" presStyleCnt="0"/>
      <dgm:spPr/>
    </dgm:pt>
    <dgm:pt modelId="{AEAD3390-879F-4F7C-BEA0-B81DA7A01E67}" type="pres">
      <dgm:prSet presAssocID="{9DA6ED02-C236-4BEA-8A5C-3166538EF725}" presName="LevelTwoTextNode" presStyleLbl="node2" presStyleIdx="1" presStyleCnt="6" custScaleY="50160" custLinFactY="26271" custLinFactNeighborX="1451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CD95F1-4BE6-4214-B0E0-4820821456C8}" type="pres">
      <dgm:prSet presAssocID="{9DA6ED02-C236-4BEA-8A5C-3166538EF725}" presName="level3hierChild" presStyleCnt="0"/>
      <dgm:spPr/>
    </dgm:pt>
    <dgm:pt modelId="{3C25F8DB-ADAF-4791-9A4D-915F2A8F98AD}" type="pres">
      <dgm:prSet presAssocID="{4C6FE911-9186-40B7-AD89-809DB030F49E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F849E70C-F6F3-4680-A6BE-93A2D0DE0D19}" type="pres">
      <dgm:prSet presAssocID="{4C6FE911-9186-40B7-AD89-809DB030F49E}" presName="connTx" presStyleLbl="parChTrans1D2" presStyleIdx="2" presStyleCnt="6"/>
      <dgm:spPr/>
      <dgm:t>
        <a:bodyPr/>
        <a:lstStyle/>
        <a:p>
          <a:endParaRPr lang="en-US"/>
        </a:p>
      </dgm:t>
    </dgm:pt>
    <dgm:pt modelId="{7295FB53-BFFC-42F3-BCF7-32FC5B048DD9}" type="pres">
      <dgm:prSet presAssocID="{AA5E9B47-CD94-40BF-8AFB-118D4A3EF046}" presName="root2" presStyleCnt="0"/>
      <dgm:spPr/>
    </dgm:pt>
    <dgm:pt modelId="{AA0E4D72-9844-4AE9-AB5E-F43C31E33534}" type="pres">
      <dgm:prSet presAssocID="{AA5E9B47-CD94-40BF-8AFB-118D4A3EF046}" presName="LevelTwoTextNode" presStyleLbl="node2" presStyleIdx="2" presStyleCnt="6" custScaleX="100121" custScaleY="48743" custLinFactNeighborX="14517" custLinFactNeighborY="-631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1D7174-791F-4734-A760-09DA65322C1E}" type="pres">
      <dgm:prSet presAssocID="{AA5E9B47-CD94-40BF-8AFB-118D4A3EF046}" presName="level3hierChild" presStyleCnt="0"/>
      <dgm:spPr/>
    </dgm:pt>
    <dgm:pt modelId="{D6A71023-6F3D-4570-AE52-D9F98B97CD6C}" type="pres">
      <dgm:prSet presAssocID="{CB2D9EB9-8152-4EF3-AA42-8523DC4F2378}" presName="conn2-1" presStyleLbl="parChTrans1D2" presStyleIdx="3" presStyleCnt="6"/>
      <dgm:spPr/>
      <dgm:t>
        <a:bodyPr/>
        <a:lstStyle/>
        <a:p>
          <a:endParaRPr lang="en-GB"/>
        </a:p>
      </dgm:t>
    </dgm:pt>
    <dgm:pt modelId="{EE4C3947-702D-46C6-9608-D508BA130C16}" type="pres">
      <dgm:prSet presAssocID="{CB2D9EB9-8152-4EF3-AA42-8523DC4F2378}" presName="connTx" presStyleLbl="parChTrans1D2" presStyleIdx="3" presStyleCnt="6"/>
      <dgm:spPr/>
      <dgm:t>
        <a:bodyPr/>
        <a:lstStyle/>
        <a:p>
          <a:endParaRPr lang="en-GB"/>
        </a:p>
      </dgm:t>
    </dgm:pt>
    <dgm:pt modelId="{83D2B304-3136-4F27-A492-EC062B498D63}" type="pres">
      <dgm:prSet presAssocID="{19DC6EF6-A2BA-4BF0-8BEA-4A7724F847FD}" presName="root2" presStyleCnt="0"/>
      <dgm:spPr/>
    </dgm:pt>
    <dgm:pt modelId="{4A2C6BAE-9B5B-40D7-B5D3-60B35F8E3D25}" type="pres">
      <dgm:prSet presAssocID="{19DC6EF6-A2BA-4BF0-8BEA-4A7724F847FD}" presName="LevelTwoTextNode" presStyleLbl="node2" presStyleIdx="3" presStyleCnt="6" custScaleY="46422" custLinFactNeighborX="14517" custLinFactNeighborY="576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F54DE4-60DF-45E6-9C5D-AB22E055F6A8}" type="pres">
      <dgm:prSet presAssocID="{19DC6EF6-A2BA-4BF0-8BEA-4A7724F847FD}" presName="level3hierChild" presStyleCnt="0"/>
      <dgm:spPr/>
    </dgm:pt>
    <dgm:pt modelId="{843BB8CD-124F-4BEB-ABCD-78F4413D632F}" type="pres">
      <dgm:prSet presAssocID="{34691CAF-55DF-4B50-AB27-C931D5654B67}" presName="conn2-1" presStyleLbl="parChTrans1D2" presStyleIdx="4" presStyleCnt="6"/>
      <dgm:spPr/>
      <dgm:t>
        <a:bodyPr/>
        <a:lstStyle/>
        <a:p>
          <a:endParaRPr lang="en-GB"/>
        </a:p>
      </dgm:t>
    </dgm:pt>
    <dgm:pt modelId="{4EAE5D3D-FA18-4170-972C-7D071F10179D}" type="pres">
      <dgm:prSet presAssocID="{34691CAF-55DF-4B50-AB27-C931D5654B67}" presName="connTx" presStyleLbl="parChTrans1D2" presStyleIdx="4" presStyleCnt="6"/>
      <dgm:spPr/>
      <dgm:t>
        <a:bodyPr/>
        <a:lstStyle/>
        <a:p>
          <a:endParaRPr lang="en-GB"/>
        </a:p>
      </dgm:t>
    </dgm:pt>
    <dgm:pt modelId="{65C1EA0E-521A-46E7-8ACD-FFCCA4526B28}" type="pres">
      <dgm:prSet presAssocID="{8830D2DA-9BA0-49A6-A078-09114B4F59B2}" presName="root2" presStyleCnt="0"/>
      <dgm:spPr/>
    </dgm:pt>
    <dgm:pt modelId="{6BEAECFB-CDFE-422F-A2A7-362E1607943E}" type="pres">
      <dgm:prSet presAssocID="{8830D2DA-9BA0-49A6-A078-09114B4F59B2}" presName="LevelTwoTextNode" presStyleLbl="node2" presStyleIdx="4" presStyleCnt="6" custScaleY="55307" custLinFactY="-28076" custLinFactNeighborX="1451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6A027F-0FF7-4716-88DC-C2D1E09CA456}" type="pres">
      <dgm:prSet presAssocID="{8830D2DA-9BA0-49A6-A078-09114B4F59B2}" presName="level3hierChild" presStyleCnt="0"/>
      <dgm:spPr/>
    </dgm:pt>
    <dgm:pt modelId="{2E8F37B9-DF16-4675-B919-5FA69CADEE50}" type="pres">
      <dgm:prSet presAssocID="{5155F5B9-5D93-49AA-84B3-F97C92642E95}" presName="conn2-1" presStyleLbl="parChTrans1D2" presStyleIdx="5" presStyleCnt="6"/>
      <dgm:spPr/>
      <dgm:t>
        <a:bodyPr/>
        <a:lstStyle/>
        <a:p>
          <a:endParaRPr lang="en-GB"/>
        </a:p>
      </dgm:t>
    </dgm:pt>
    <dgm:pt modelId="{49AC5C2A-8729-4853-A007-73DD5FE624EE}" type="pres">
      <dgm:prSet presAssocID="{5155F5B9-5D93-49AA-84B3-F97C92642E95}" presName="connTx" presStyleLbl="parChTrans1D2" presStyleIdx="5" presStyleCnt="6"/>
      <dgm:spPr/>
      <dgm:t>
        <a:bodyPr/>
        <a:lstStyle/>
        <a:p>
          <a:endParaRPr lang="en-GB"/>
        </a:p>
      </dgm:t>
    </dgm:pt>
    <dgm:pt modelId="{DBE1A4B2-3323-4FEC-8CE2-39E4951538F9}" type="pres">
      <dgm:prSet presAssocID="{972F3514-A9B0-44B5-809E-CA737D6273AD}" presName="root2" presStyleCnt="0"/>
      <dgm:spPr/>
    </dgm:pt>
    <dgm:pt modelId="{4B290FEE-8F12-4058-85CB-F959B5771B05}" type="pres">
      <dgm:prSet presAssocID="{972F3514-A9B0-44B5-809E-CA737D6273AD}" presName="LevelTwoTextNode" presStyleLbl="node2" presStyleIdx="5" presStyleCnt="6" custScaleY="41035" custLinFactNeighborX="14517" custLinFactNeighborY="-138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13F4EF-DD0B-4257-AC90-34BF7BC2A31C}" type="pres">
      <dgm:prSet presAssocID="{972F3514-A9B0-44B5-809E-CA737D6273AD}" presName="level3hierChild" presStyleCnt="0"/>
      <dgm:spPr/>
    </dgm:pt>
  </dgm:ptLst>
  <dgm:cxnLst>
    <dgm:cxn modelId="{5FBFB57A-C23F-4E56-AA75-994FDE8BF44F}" type="presOf" srcId="{D0A2DEA2-1CFD-46DA-9DC0-1B86A0931B5C}" destId="{B10B7EE6-8FAC-4755-988D-346983AC05B5}" srcOrd="0" destOrd="0" presId="urn:microsoft.com/office/officeart/2005/8/layout/hierarchy2"/>
    <dgm:cxn modelId="{8EE64D7C-7E5D-41FD-93BD-4B086ABD9077}" type="presOf" srcId="{A0517230-92C8-415F-BB83-9D2270A564DA}" destId="{056DB830-FFBF-4701-A03F-6E5B0FA12D1B}" srcOrd="0" destOrd="0" presId="urn:microsoft.com/office/officeart/2005/8/layout/hierarchy2"/>
    <dgm:cxn modelId="{EE6CB2A4-8207-4D94-A5E4-3C7F9A976227}" type="presOf" srcId="{CB2D9EB9-8152-4EF3-AA42-8523DC4F2378}" destId="{D6A71023-6F3D-4570-AE52-D9F98B97CD6C}" srcOrd="0" destOrd="0" presId="urn:microsoft.com/office/officeart/2005/8/layout/hierarchy2"/>
    <dgm:cxn modelId="{ED403887-AAFE-4E41-BBF2-E9C9FC0CEB80}" srcId="{935ED5DE-61DA-41D2-AB2F-0571E351A543}" destId="{8830D2DA-9BA0-49A6-A078-09114B4F59B2}" srcOrd="4" destOrd="0" parTransId="{34691CAF-55DF-4B50-AB27-C931D5654B67}" sibTransId="{141B1EA9-782E-4BDE-8062-67B9639364C6}"/>
    <dgm:cxn modelId="{2EDE31B3-7A74-46F5-BD23-1488F4E53371}" srcId="{935ED5DE-61DA-41D2-AB2F-0571E351A543}" destId="{19DC6EF6-A2BA-4BF0-8BEA-4A7724F847FD}" srcOrd="3" destOrd="0" parTransId="{CB2D9EB9-8152-4EF3-AA42-8523DC4F2378}" sibTransId="{5ECCF580-2D93-44CF-A92D-1BFDF629DB8A}"/>
    <dgm:cxn modelId="{4FFECFBB-1479-4F88-A32C-3942D8C4C6A3}" type="presOf" srcId="{285E7031-D630-4E57-9CFF-97FE72537F19}" destId="{FB7F5DA7-94BE-4395-BB8A-1CA4E3675835}" srcOrd="0" destOrd="0" presId="urn:microsoft.com/office/officeart/2005/8/layout/hierarchy2"/>
    <dgm:cxn modelId="{74480E90-4659-44FF-BE0C-61BF00A1BFA0}" type="presOf" srcId="{935ED5DE-61DA-41D2-AB2F-0571E351A543}" destId="{C8527E62-484E-4B32-A5B6-C9C5AC045720}" srcOrd="0" destOrd="0" presId="urn:microsoft.com/office/officeart/2005/8/layout/hierarchy2"/>
    <dgm:cxn modelId="{0EAE0CA4-75A2-40E7-952A-59153221BD17}" type="presOf" srcId="{34691CAF-55DF-4B50-AB27-C931D5654B67}" destId="{4EAE5D3D-FA18-4170-972C-7D071F10179D}" srcOrd="1" destOrd="0" presId="urn:microsoft.com/office/officeart/2005/8/layout/hierarchy2"/>
    <dgm:cxn modelId="{C1203D1E-30E3-4170-9401-F1CF54A64904}" srcId="{935ED5DE-61DA-41D2-AB2F-0571E351A543}" destId="{9DA6ED02-C236-4BEA-8A5C-3166538EF725}" srcOrd="1" destOrd="0" parTransId="{285E7031-D630-4E57-9CFF-97FE72537F19}" sibTransId="{91006D7C-B4D7-47D5-BA59-1CE3EE04F62B}"/>
    <dgm:cxn modelId="{69159B3D-2C41-4129-AC9C-446BDAF7FC80}" type="presOf" srcId="{A0517230-92C8-415F-BB83-9D2270A564DA}" destId="{1B9E9107-A0C9-4552-82B4-A976C3566DCE}" srcOrd="1" destOrd="0" presId="urn:microsoft.com/office/officeart/2005/8/layout/hierarchy2"/>
    <dgm:cxn modelId="{23312C08-FCC4-4D2F-8479-E6D1B40CC3CE}" type="presOf" srcId="{8830D2DA-9BA0-49A6-A078-09114B4F59B2}" destId="{6BEAECFB-CDFE-422F-A2A7-362E1607943E}" srcOrd="0" destOrd="0" presId="urn:microsoft.com/office/officeart/2005/8/layout/hierarchy2"/>
    <dgm:cxn modelId="{B7D6DBA4-F5B5-4C4B-B1D7-FE9A6BDA221D}" type="presOf" srcId="{CB2D9EB9-8152-4EF3-AA42-8523DC4F2378}" destId="{EE4C3947-702D-46C6-9608-D508BA130C16}" srcOrd="1" destOrd="0" presId="urn:microsoft.com/office/officeart/2005/8/layout/hierarchy2"/>
    <dgm:cxn modelId="{07862E9F-F180-48DD-976F-E0218565EB02}" srcId="{32D293EC-4D64-4CF1-A8F9-15720495A76C}" destId="{935ED5DE-61DA-41D2-AB2F-0571E351A543}" srcOrd="0" destOrd="0" parTransId="{5578DDB1-9296-42B7-B7C1-FF2DF640B84C}" sibTransId="{B1C50374-3C27-4ED3-9EB5-E967CCC708AA}"/>
    <dgm:cxn modelId="{2E15549C-024A-4007-9EA9-FD4CA18AE30B}" srcId="{935ED5DE-61DA-41D2-AB2F-0571E351A543}" destId="{D0A2DEA2-1CFD-46DA-9DC0-1B86A0931B5C}" srcOrd="0" destOrd="0" parTransId="{A0517230-92C8-415F-BB83-9D2270A564DA}" sibTransId="{AFF662FC-36F8-4C17-8197-ED47B5E14626}"/>
    <dgm:cxn modelId="{65597A1C-68D3-4A0E-8196-2F5F2858D533}" type="presOf" srcId="{4C6FE911-9186-40B7-AD89-809DB030F49E}" destId="{F849E70C-F6F3-4680-A6BE-93A2D0DE0D19}" srcOrd="1" destOrd="0" presId="urn:microsoft.com/office/officeart/2005/8/layout/hierarchy2"/>
    <dgm:cxn modelId="{5854D4C2-B5B0-4AEB-AA95-740ECC04D147}" type="presOf" srcId="{19DC6EF6-A2BA-4BF0-8BEA-4A7724F847FD}" destId="{4A2C6BAE-9B5B-40D7-B5D3-60B35F8E3D25}" srcOrd="0" destOrd="0" presId="urn:microsoft.com/office/officeart/2005/8/layout/hierarchy2"/>
    <dgm:cxn modelId="{E4E65745-E082-44AF-ADDF-1FA016B3DBAA}" type="presOf" srcId="{4C6FE911-9186-40B7-AD89-809DB030F49E}" destId="{3C25F8DB-ADAF-4791-9A4D-915F2A8F98AD}" srcOrd="0" destOrd="0" presId="urn:microsoft.com/office/officeart/2005/8/layout/hierarchy2"/>
    <dgm:cxn modelId="{4A285E29-657E-45D1-8F1F-EE0DFAA669D8}" srcId="{935ED5DE-61DA-41D2-AB2F-0571E351A543}" destId="{AA5E9B47-CD94-40BF-8AFB-118D4A3EF046}" srcOrd="2" destOrd="0" parTransId="{4C6FE911-9186-40B7-AD89-809DB030F49E}" sibTransId="{D62D782B-4753-46CD-A3D4-9B139E0F362D}"/>
    <dgm:cxn modelId="{24430A61-12AD-4782-B527-BE9AB5FC5B15}" type="presOf" srcId="{972F3514-A9B0-44B5-809E-CA737D6273AD}" destId="{4B290FEE-8F12-4058-85CB-F959B5771B05}" srcOrd="0" destOrd="0" presId="urn:microsoft.com/office/officeart/2005/8/layout/hierarchy2"/>
    <dgm:cxn modelId="{70B6A40B-E467-4CE6-893E-88107F9D2661}" type="presOf" srcId="{285E7031-D630-4E57-9CFF-97FE72537F19}" destId="{178DB2B9-796F-4F88-B313-B33E8DF098E8}" srcOrd="1" destOrd="0" presId="urn:microsoft.com/office/officeart/2005/8/layout/hierarchy2"/>
    <dgm:cxn modelId="{2B6562D2-EA4A-4823-B22B-979B8A9F81C5}" type="presOf" srcId="{9DA6ED02-C236-4BEA-8A5C-3166538EF725}" destId="{AEAD3390-879F-4F7C-BEA0-B81DA7A01E67}" srcOrd="0" destOrd="0" presId="urn:microsoft.com/office/officeart/2005/8/layout/hierarchy2"/>
    <dgm:cxn modelId="{C247E56F-7856-4A80-A4F8-2BC963DA33CB}" type="presOf" srcId="{32D293EC-4D64-4CF1-A8F9-15720495A76C}" destId="{68649A57-77F0-4A23-BE6F-661B01D77223}" srcOrd="0" destOrd="0" presId="urn:microsoft.com/office/officeart/2005/8/layout/hierarchy2"/>
    <dgm:cxn modelId="{DF4C5D4A-B707-4B04-9ED4-1E5956E49419}" srcId="{935ED5DE-61DA-41D2-AB2F-0571E351A543}" destId="{972F3514-A9B0-44B5-809E-CA737D6273AD}" srcOrd="5" destOrd="0" parTransId="{5155F5B9-5D93-49AA-84B3-F97C92642E95}" sibTransId="{1A67EC69-AFCA-414B-98D2-FDBAE1915D20}"/>
    <dgm:cxn modelId="{8382E4E4-B22D-4679-9F38-B2233833887F}" type="presOf" srcId="{5155F5B9-5D93-49AA-84B3-F97C92642E95}" destId="{2E8F37B9-DF16-4675-B919-5FA69CADEE50}" srcOrd="0" destOrd="0" presId="urn:microsoft.com/office/officeart/2005/8/layout/hierarchy2"/>
    <dgm:cxn modelId="{6B6445F5-2819-4057-8182-A0ADF8C6C665}" type="presOf" srcId="{5155F5B9-5D93-49AA-84B3-F97C92642E95}" destId="{49AC5C2A-8729-4853-A007-73DD5FE624EE}" srcOrd="1" destOrd="0" presId="urn:microsoft.com/office/officeart/2005/8/layout/hierarchy2"/>
    <dgm:cxn modelId="{EAD0FAB4-4B80-463B-BFB8-CBCFB8D8D837}" type="presOf" srcId="{AA5E9B47-CD94-40BF-8AFB-118D4A3EF046}" destId="{AA0E4D72-9844-4AE9-AB5E-F43C31E33534}" srcOrd="0" destOrd="0" presId="urn:microsoft.com/office/officeart/2005/8/layout/hierarchy2"/>
    <dgm:cxn modelId="{D00E865E-B271-40B5-A8F5-4F40B5C6BFD5}" type="presOf" srcId="{34691CAF-55DF-4B50-AB27-C931D5654B67}" destId="{843BB8CD-124F-4BEB-ABCD-78F4413D632F}" srcOrd="0" destOrd="0" presId="urn:microsoft.com/office/officeart/2005/8/layout/hierarchy2"/>
    <dgm:cxn modelId="{55547BE4-A157-4129-AF1F-9500EB7319CB}" type="presParOf" srcId="{68649A57-77F0-4A23-BE6F-661B01D77223}" destId="{B32A75D9-0220-47D6-90F9-B43E530C3012}" srcOrd="0" destOrd="0" presId="urn:microsoft.com/office/officeart/2005/8/layout/hierarchy2"/>
    <dgm:cxn modelId="{985883DE-340D-4DD0-9FAE-B8600F064ED8}" type="presParOf" srcId="{B32A75D9-0220-47D6-90F9-B43E530C3012}" destId="{C8527E62-484E-4B32-A5B6-C9C5AC045720}" srcOrd="0" destOrd="0" presId="urn:microsoft.com/office/officeart/2005/8/layout/hierarchy2"/>
    <dgm:cxn modelId="{8EDCE11D-5A66-4B7A-8F23-FF56E4BA7CD0}" type="presParOf" srcId="{B32A75D9-0220-47D6-90F9-B43E530C3012}" destId="{14EF3AA2-5256-4435-A250-4094DEF83F69}" srcOrd="1" destOrd="0" presId="urn:microsoft.com/office/officeart/2005/8/layout/hierarchy2"/>
    <dgm:cxn modelId="{5C889FE4-68FD-4EF6-AE4A-DEF9289827D5}" type="presParOf" srcId="{14EF3AA2-5256-4435-A250-4094DEF83F69}" destId="{056DB830-FFBF-4701-A03F-6E5B0FA12D1B}" srcOrd="0" destOrd="0" presId="urn:microsoft.com/office/officeart/2005/8/layout/hierarchy2"/>
    <dgm:cxn modelId="{5269486B-07C0-42AF-A686-E196511455C1}" type="presParOf" srcId="{056DB830-FFBF-4701-A03F-6E5B0FA12D1B}" destId="{1B9E9107-A0C9-4552-82B4-A976C3566DCE}" srcOrd="0" destOrd="0" presId="urn:microsoft.com/office/officeart/2005/8/layout/hierarchy2"/>
    <dgm:cxn modelId="{2C529174-2E75-4E4E-A48D-C45084A95381}" type="presParOf" srcId="{14EF3AA2-5256-4435-A250-4094DEF83F69}" destId="{E6E41695-A702-4456-9166-69EC9B6E9F3D}" srcOrd="1" destOrd="0" presId="urn:microsoft.com/office/officeart/2005/8/layout/hierarchy2"/>
    <dgm:cxn modelId="{E244E9F9-99D8-4136-AE3B-27A7170F653E}" type="presParOf" srcId="{E6E41695-A702-4456-9166-69EC9B6E9F3D}" destId="{B10B7EE6-8FAC-4755-988D-346983AC05B5}" srcOrd="0" destOrd="0" presId="urn:microsoft.com/office/officeart/2005/8/layout/hierarchy2"/>
    <dgm:cxn modelId="{81E7BD0A-A4F2-4D59-81B3-D3F7AD7853E6}" type="presParOf" srcId="{E6E41695-A702-4456-9166-69EC9B6E9F3D}" destId="{64D16B8D-EB78-4B71-B5A4-429423DC91C2}" srcOrd="1" destOrd="0" presId="urn:microsoft.com/office/officeart/2005/8/layout/hierarchy2"/>
    <dgm:cxn modelId="{961EF2D6-AE47-43C9-9D46-E04AD2CFB8D6}" type="presParOf" srcId="{14EF3AA2-5256-4435-A250-4094DEF83F69}" destId="{FB7F5DA7-94BE-4395-BB8A-1CA4E3675835}" srcOrd="2" destOrd="0" presId="urn:microsoft.com/office/officeart/2005/8/layout/hierarchy2"/>
    <dgm:cxn modelId="{4C67E0D4-A647-4BAA-A004-5049B1222DB5}" type="presParOf" srcId="{FB7F5DA7-94BE-4395-BB8A-1CA4E3675835}" destId="{178DB2B9-796F-4F88-B313-B33E8DF098E8}" srcOrd="0" destOrd="0" presId="urn:microsoft.com/office/officeart/2005/8/layout/hierarchy2"/>
    <dgm:cxn modelId="{F7425FF1-53DE-45C5-BD33-1334BD1F1709}" type="presParOf" srcId="{14EF3AA2-5256-4435-A250-4094DEF83F69}" destId="{01F74460-D04B-4EFF-879B-1058B93DA2C1}" srcOrd="3" destOrd="0" presId="urn:microsoft.com/office/officeart/2005/8/layout/hierarchy2"/>
    <dgm:cxn modelId="{14C75B12-2548-4945-885E-157FEDCA2F89}" type="presParOf" srcId="{01F74460-D04B-4EFF-879B-1058B93DA2C1}" destId="{AEAD3390-879F-4F7C-BEA0-B81DA7A01E67}" srcOrd="0" destOrd="0" presId="urn:microsoft.com/office/officeart/2005/8/layout/hierarchy2"/>
    <dgm:cxn modelId="{B23116A0-1680-44A8-BEF2-4D63C7777B9E}" type="presParOf" srcId="{01F74460-D04B-4EFF-879B-1058B93DA2C1}" destId="{EFCD95F1-4BE6-4214-B0E0-4820821456C8}" srcOrd="1" destOrd="0" presId="urn:microsoft.com/office/officeart/2005/8/layout/hierarchy2"/>
    <dgm:cxn modelId="{B995A6BD-D92E-44CF-A061-47288A84B9DF}" type="presParOf" srcId="{14EF3AA2-5256-4435-A250-4094DEF83F69}" destId="{3C25F8DB-ADAF-4791-9A4D-915F2A8F98AD}" srcOrd="4" destOrd="0" presId="urn:microsoft.com/office/officeart/2005/8/layout/hierarchy2"/>
    <dgm:cxn modelId="{5F98D96A-1268-4F47-8341-FC43516B7F21}" type="presParOf" srcId="{3C25F8DB-ADAF-4791-9A4D-915F2A8F98AD}" destId="{F849E70C-F6F3-4680-A6BE-93A2D0DE0D19}" srcOrd="0" destOrd="0" presId="urn:microsoft.com/office/officeart/2005/8/layout/hierarchy2"/>
    <dgm:cxn modelId="{AE7D9991-2E09-4F65-B41A-1706E8852301}" type="presParOf" srcId="{14EF3AA2-5256-4435-A250-4094DEF83F69}" destId="{7295FB53-BFFC-42F3-BCF7-32FC5B048DD9}" srcOrd="5" destOrd="0" presId="urn:microsoft.com/office/officeart/2005/8/layout/hierarchy2"/>
    <dgm:cxn modelId="{6CC30E7B-F5E1-4C74-8EC7-817B32ADEC6D}" type="presParOf" srcId="{7295FB53-BFFC-42F3-BCF7-32FC5B048DD9}" destId="{AA0E4D72-9844-4AE9-AB5E-F43C31E33534}" srcOrd="0" destOrd="0" presId="urn:microsoft.com/office/officeart/2005/8/layout/hierarchy2"/>
    <dgm:cxn modelId="{73C6FDB0-72D8-4DE4-9731-A597D8B26F6F}" type="presParOf" srcId="{7295FB53-BFFC-42F3-BCF7-32FC5B048DD9}" destId="{1A1D7174-791F-4734-A760-09DA65322C1E}" srcOrd="1" destOrd="0" presId="urn:microsoft.com/office/officeart/2005/8/layout/hierarchy2"/>
    <dgm:cxn modelId="{310F65BF-3BD9-4E10-B147-7E5FE1FE06C7}" type="presParOf" srcId="{14EF3AA2-5256-4435-A250-4094DEF83F69}" destId="{D6A71023-6F3D-4570-AE52-D9F98B97CD6C}" srcOrd="6" destOrd="0" presId="urn:microsoft.com/office/officeart/2005/8/layout/hierarchy2"/>
    <dgm:cxn modelId="{F1319D24-E9E9-4F7C-B666-1657C8AB5163}" type="presParOf" srcId="{D6A71023-6F3D-4570-AE52-D9F98B97CD6C}" destId="{EE4C3947-702D-46C6-9608-D508BA130C16}" srcOrd="0" destOrd="0" presId="urn:microsoft.com/office/officeart/2005/8/layout/hierarchy2"/>
    <dgm:cxn modelId="{169CA2F8-5367-4FDC-8ACA-26084D100289}" type="presParOf" srcId="{14EF3AA2-5256-4435-A250-4094DEF83F69}" destId="{83D2B304-3136-4F27-A492-EC062B498D63}" srcOrd="7" destOrd="0" presId="urn:microsoft.com/office/officeart/2005/8/layout/hierarchy2"/>
    <dgm:cxn modelId="{434E1DBA-A42E-494C-BEB6-2A7CFE1CFCFA}" type="presParOf" srcId="{83D2B304-3136-4F27-A492-EC062B498D63}" destId="{4A2C6BAE-9B5B-40D7-B5D3-60B35F8E3D25}" srcOrd="0" destOrd="0" presId="urn:microsoft.com/office/officeart/2005/8/layout/hierarchy2"/>
    <dgm:cxn modelId="{0F05CB59-8520-45DC-B825-B87AC6171C45}" type="presParOf" srcId="{83D2B304-3136-4F27-A492-EC062B498D63}" destId="{90F54DE4-60DF-45E6-9C5D-AB22E055F6A8}" srcOrd="1" destOrd="0" presId="urn:microsoft.com/office/officeart/2005/8/layout/hierarchy2"/>
    <dgm:cxn modelId="{08539F7A-1FCC-4DB5-BD4A-22879F844B59}" type="presParOf" srcId="{14EF3AA2-5256-4435-A250-4094DEF83F69}" destId="{843BB8CD-124F-4BEB-ABCD-78F4413D632F}" srcOrd="8" destOrd="0" presId="urn:microsoft.com/office/officeart/2005/8/layout/hierarchy2"/>
    <dgm:cxn modelId="{F813E00D-151A-4338-A5DC-56A9C5A819F2}" type="presParOf" srcId="{843BB8CD-124F-4BEB-ABCD-78F4413D632F}" destId="{4EAE5D3D-FA18-4170-972C-7D071F10179D}" srcOrd="0" destOrd="0" presId="urn:microsoft.com/office/officeart/2005/8/layout/hierarchy2"/>
    <dgm:cxn modelId="{596CC659-22E6-47C2-8696-618895B20A08}" type="presParOf" srcId="{14EF3AA2-5256-4435-A250-4094DEF83F69}" destId="{65C1EA0E-521A-46E7-8ACD-FFCCA4526B28}" srcOrd="9" destOrd="0" presId="urn:microsoft.com/office/officeart/2005/8/layout/hierarchy2"/>
    <dgm:cxn modelId="{017BAD00-6F20-4952-A314-2E1B92CE15CD}" type="presParOf" srcId="{65C1EA0E-521A-46E7-8ACD-FFCCA4526B28}" destId="{6BEAECFB-CDFE-422F-A2A7-362E1607943E}" srcOrd="0" destOrd="0" presId="urn:microsoft.com/office/officeart/2005/8/layout/hierarchy2"/>
    <dgm:cxn modelId="{7941429D-DEF6-4428-93ED-F6D3CA200566}" type="presParOf" srcId="{65C1EA0E-521A-46E7-8ACD-FFCCA4526B28}" destId="{F86A027F-0FF7-4716-88DC-C2D1E09CA456}" srcOrd="1" destOrd="0" presId="urn:microsoft.com/office/officeart/2005/8/layout/hierarchy2"/>
    <dgm:cxn modelId="{9BB0897B-D848-4240-88B1-465F8B129F51}" type="presParOf" srcId="{14EF3AA2-5256-4435-A250-4094DEF83F69}" destId="{2E8F37B9-DF16-4675-B919-5FA69CADEE50}" srcOrd="10" destOrd="0" presId="urn:microsoft.com/office/officeart/2005/8/layout/hierarchy2"/>
    <dgm:cxn modelId="{4AC5813C-DF73-44B6-AD47-FDD8A2D8C2CB}" type="presParOf" srcId="{2E8F37B9-DF16-4675-B919-5FA69CADEE50}" destId="{49AC5C2A-8729-4853-A007-73DD5FE624EE}" srcOrd="0" destOrd="0" presId="urn:microsoft.com/office/officeart/2005/8/layout/hierarchy2"/>
    <dgm:cxn modelId="{20CD99C2-1F3C-42D6-BA12-45B16696A475}" type="presParOf" srcId="{14EF3AA2-5256-4435-A250-4094DEF83F69}" destId="{DBE1A4B2-3323-4FEC-8CE2-39E4951538F9}" srcOrd="11" destOrd="0" presId="urn:microsoft.com/office/officeart/2005/8/layout/hierarchy2"/>
    <dgm:cxn modelId="{5C89C9DE-8C1E-4F11-A347-B34F9B59BAC5}" type="presParOf" srcId="{DBE1A4B2-3323-4FEC-8CE2-39E4951538F9}" destId="{4B290FEE-8F12-4058-85CB-F959B5771B05}" srcOrd="0" destOrd="0" presId="urn:microsoft.com/office/officeart/2005/8/layout/hierarchy2"/>
    <dgm:cxn modelId="{1A840EBF-E645-4471-99A0-87A899321AD7}" type="presParOf" srcId="{DBE1A4B2-3323-4FEC-8CE2-39E4951538F9}" destId="{1213F4EF-DD0B-4257-AC90-34BF7BC2A31C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59F669-37F8-40AD-A31A-3F03128C15DD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363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DF494E8-1E57-499B-9A31-BE56EAE00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29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88FD9B-8492-4169-923C-CBE8CC6CD717}" type="slidenum">
              <a:rPr lang="en-GB" altLang="en-US" smtClean="0">
                <a:cs typeface="Arial" pitchFamily="34" charset="0"/>
              </a:rPr>
              <a:pPr/>
              <a:t>1</a:t>
            </a:fld>
            <a:endParaRPr lang="en-GB" altLang="en-US" smtClean="0">
              <a:cs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6913"/>
            <a:ext cx="4657725" cy="34940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424363"/>
            <a:ext cx="5026025" cy="41925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ADC97F-0667-43E0-B85A-8B68D729D0A6}" type="slidenum">
              <a:rPr lang="en-GB" altLang="en-US" smtClean="0">
                <a:solidFill>
                  <a:srgbClr val="000000"/>
                </a:solidFill>
                <a:cs typeface="Arial" pitchFamily="34" charset="0"/>
              </a:rPr>
              <a:pPr/>
              <a:t>17</a:t>
            </a:fld>
            <a:endParaRPr lang="en-GB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299FB5-14A9-4CA1-B906-BD6E82247ECB}" type="slidenum">
              <a:rPr lang="en-GB" altLang="en-US" smtClean="0">
                <a:solidFill>
                  <a:srgbClr val="000000"/>
                </a:solidFill>
                <a:cs typeface="Arial" pitchFamily="34" charset="0"/>
              </a:rPr>
              <a:pPr/>
              <a:t>18</a:t>
            </a:fld>
            <a:endParaRPr lang="en-GB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24FE53-2E8A-4FE4-ACA1-7BD3F26118BA}" type="slidenum">
              <a:rPr lang="en-GB" altLang="en-US" smtClean="0">
                <a:solidFill>
                  <a:srgbClr val="000000"/>
                </a:solidFill>
                <a:cs typeface="Arial" pitchFamily="34" charset="0"/>
              </a:rPr>
              <a:pPr/>
              <a:t>19</a:t>
            </a:fld>
            <a:endParaRPr lang="en-GB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66788"/>
            <a:fld id="{9BCF9D90-C8B3-4804-A0F5-13A25AED8B0E}" type="slidenum">
              <a:rPr lang="en-US" altLang="en-US" sz="1300" smtClean="0">
                <a:latin typeface="Arial" pitchFamily="34" charset="0"/>
                <a:ea typeface="MS PGothic" pitchFamily="34" charset="-128"/>
                <a:cs typeface="Arial" pitchFamily="34" charset="0"/>
              </a:rPr>
              <a:pPr defTabSz="966788"/>
              <a:t>20</a:t>
            </a:fld>
            <a:endParaRPr lang="en-US" altLang="en-US" sz="130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66788"/>
            <a:fld id="{9C93A387-042D-42F9-A5CB-6D7751C72073}" type="slidenum">
              <a:rPr lang="en-GB" altLang="en-US" sz="1300" smtClean="0">
                <a:latin typeface="Arial" pitchFamily="34" charset="0"/>
                <a:ea typeface="MS PGothic" pitchFamily="34" charset="-128"/>
                <a:cs typeface="Arial" pitchFamily="34" charset="0"/>
              </a:rPr>
              <a:pPr defTabSz="966788"/>
              <a:t>2</a:t>
            </a:fld>
            <a:endParaRPr lang="en-GB" altLang="en-US" sz="130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66788"/>
            <a:fld id="{AAB475D5-165D-482B-A81E-B999CB8E3119}" type="slidenum">
              <a:rPr lang="en-GB" altLang="en-US" sz="1300" smtClean="0">
                <a:latin typeface="Arial" pitchFamily="34" charset="0"/>
                <a:ea typeface="MS PGothic" pitchFamily="34" charset="-128"/>
                <a:cs typeface="Arial" pitchFamily="34" charset="0"/>
              </a:rPr>
              <a:pPr defTabSz="966788"/>
              <a:t>4</a:t>
            </a:fld>
            <a:endParaRPr lang="en-GB" altLang="en-US" sz="130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66788"/>
            <a:fld id="{EFD54AA0-F287-410C-AD83-A3A72BCA09C3}" type="slidenum">
              <a:rPr lang="en-GB" altLang="en-US" sz="1300" smtClean="0">
                <a:latin typeface="Arial" pitchFamily="34" charset="0"/>
                <a:ea typeface="MS PGothic" pitchFamily="34" charset="-128"/>
                <a:cs typeface="Arial" pitchFamily="34" charset="0"/>
              </a:rPr>
              <a:pPr defTabSz="966788"/>
              <a:t>5</a:t>
            </a:fld>
            <a:endParaRPr lang="en-GB" altLang="en-US" sz="130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8D592B-3D2F-4BF0-8440-6992B039A021}" type="slidenum">
              <a:rPr lang="en-GB" smtClean="0">
                <a:cs typeface="Arial" pitchFamily="34" charset="0"/>
              </a:rPr>
              <a:pPr/>
              <a:t>6</a:t>
            </a:fld>
            <a:endParaRPr lang="en-GB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1725" y="696913"/>
            <a:ext cx="4656138" cy="34909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MS PGothic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23925"/>
            <a:fld id="{B6A6EC9C-7185-4B0B-B61F-56AE720709BF}" type="slidenum">
              <a:rPr lang="en-GB" alt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pPr defTabSz="923925"/>
              <a:t>7</a:t>
            </a:fld>
            <a:endParaRPr lang="en-GB" altLang="en-US" smtClean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E6DEDB-132C-4D53-BA7E-9923CD1DA98E}" type="slidenum">
              <a:rPr lang="en-GB" altLang="en-US" smtClean="0">
                <a:solidFill>
                  <a:srgbClr val="000000"/>
                </a:solidFill>
                <a:cs typeface="Arial" pitchFamily="34" charset="0"/>
              </a:rPr>
              <a:pPr/>
              <a:t>10</a:t>
            </a:fld>
            <a:endParaRPr lang="en-GB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E6DEDB-132C-4D53-BA7E-9923CD1DA98E}" type="slidenum">
              <a:rPr lang="en-GB" altLang="en-US" smtClean="0">
                <a:solidFill>
                  <a:srgbClr val="000000"/>
                </a:solidFill>
                <a:cs typeface="Arial" pitchFamily="34" charset="0"/>
              </a:rPr>
              <a:pPr/>
              <a:t>12</a:t>
            </a:fld>
            <a:endParaRPr lang="en-GB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6171F6-65FC-4857-8690-D71E9DB7E3D1}" type="slidenum">
              <a:rPr lang="en-US" altLang="en-US" smtClean="0">
                <a:cs typeface="Arial" pitchFamily="34" charset="0"/>
              </a:rPr>
              <a:pPr/>
              <a:t>14</a:t>
            </a:fld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 userDrawn="1"/>
        </p:nvGrpSpPr>
        <p:grpSpPr bwMode="auto">
          <a:xfrm>
            <a:off x="0" y="-7938"/>
            <a:ext cx="8991600" cy="1150938"/>
            <a:chOff x="0" y="0"/>
            <a:chExt cx="8991600" cy="1219200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6400799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0800" y="8965"/>
              <a:ext cx="2590800" cy="9681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6580188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6324600" y="6553200"/>
            <a:ext cx="2746375" cy="3381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smtClean="0">
                <a:solidFill>
                  <a:schemeClr val="bg1"/>
                </a:solidFill>
                <a:latin typeface="Georgia" panose="02040502050405020303" pitchFamily="18" charset="0"/>
              </a:rPr>
              <a:t>shiksha . samskara . sansara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1D46F-B071-4F01-B969-0F0B6D645F5D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337C1-0C8F-46FE-B171-1C68C87B26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743D7-886B-4837-BBB4-23959BB67D7D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CEFDD-85F6-4A12-A2E5-ED96E6849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1BA3D-95DF-47FA-A43F-6B840412FCAF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33F05-89DD-4DBF-9CA5-0A29DCA0B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 userDrawn="1"/>
        </p:nvGrpSpPr>
        <p:grpSpPr bwMode="auto">
          <a:xfrm>
            <a:off x="0" y="-7938"/>
            <a:ext cx="8991600" cy="1150938"/>
            <a:chOff x="0" y="0"/>
            <a:chExt cx="8991600" cy="1219200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6400799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0800" y="8965"/>
              <a:ext cx="2590800" cy="9681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6580188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6324600" y="6553200"/>
            <a:ext cx="2746375" cy="3381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smtClean="0">
                <a:solidFill>
                  <a:schemeClr val="bg1"/>
                </a:solidFill>
                <a:latin typeface="Georgia" panose="02040502050405020303" pitchFamily="18" charset="0"/>
              </a:rPr>
              <a:t>shiksha . samskara . sansara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BF4FC-3457-486B-9CDA-6AF695FE4CB6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97529-05A3-4A02-B675-5DD8B4675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EF38C-49D7-4C93-8A6A-9F077EEF5257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B9FD2-93E6-4DAC-9461-81C46D69F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C196A-4705-4696-860F-28D9EFE24F7D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11CF3-E31B-4E24-AA5A-C4438B8DB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BFBB2-84B2-4256-8016-0CB92AD8548E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8B1D-3BFC-4A28-BDC4-6E9078848A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356B2-7EB5-42BB-B427-8818BD8F7B1E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56FC-633D-43E7-BD8F-F445CB41F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228C6-4CAC-4482-9F37-2426F7E09522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F42FF-F13E-4F8F-8606-A1CB0112E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F259A-F26E-4A56-910D-FBAE550DFB41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3498-E76E-4BDE-BCDA-6A0B991DA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4BC9D-D54C-495A-8D95-3853D94AF7A9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1D232-800C-4173-A316-35F216FC6B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12A285-C200-4B31-8246-1AD0B0F4F446}" type="datetimeFigureOut">
              <a:rPr lang="en-US"/>
              <a:pPr>
                <a:defRPr/>
              </a:pPr>
              <a:t>20/06/15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82F8F29-0ACB-4F4B-9E75-8E2947DB9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8.jpeg"/><Relationship Id="rId5" Type="http://schemas.openxmlformats.org/officeDocument/2006/relationships/image" Target="../media/image39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wmf"/><Relationship Id="rId6" Type="http://schemas.openxmlformats.org/officeDocument/2006/relationships/image" Target="../media/image20.jpeg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6172200" y="-6350"/>
            <a:ext cx="29718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0" y="6580188"/>
            <a:ext cx="9144000" cy="3048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altLang="en-US" b="1" dirty="0">
              <a:latin typeface="Arial" charset="0"/>
              <a:cs typeface="Arial" charset="0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183438" y="6629400"/>
            <a:ext cx="19383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000" b="1">
                <a:solidFill>
                  <a:srgbClr val="D8D8D8"/>
                </a:solidFill>
                <a:latin typeface="Univers"/>
              </a:rPr>
              <a:t>shiksha . samskara . sansara</a:t>
            </a: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0" y="56261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altLang="en-US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“Improving the school infrastructure &amp; </a:t>
            </a:r>
            <a:r>
              <a:rPr lang="en-US" altLang="en-US" b="1">
                <a:solidFill>
                  <a:srgbClr val="0070C0"/>
                </a:solidFill>
                <a:latin typeface="Comic Sans MS" pitchFamily="66" charset="0"/>
                <a:cs typeface="Tahoma" pitchFamily="34" charset="0"/>
              </a:rPr>
              <a:t>systems</a:t>
            </a:r>
            <a:r>
              <a:rPr lang="en-US" altLang="en-US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to support girl’s education”</a:t>
            </a:r>
          </a:p>
        </p:txBody>
      </p:sp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6781800" y="6248400"/>
            <a:ext cx="24384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altLang="en-US" sz="1400" b="1" i="1">
                <a:solidFill>
                  <a:srgbClr val="0070C0"/>
                </a:solidFill>
              </a:rPr>
              <a:t> Anil Joshi, 21-06-2015</a:t>
            </a:r>
            <a:endParaRPr lang="en-US" altLang="en-US" sz="1600" b="1" i="1">
              <a:solidFill>
                <a:srgbClr val="0070C0"/>
              </a:solidFill>
            </a:endParaRPr>
          </a:p>
          <a:p>
            <a:pPr algn="r" eaLnBrk="0" hangingPunct="0">
              <a:lnSpc>
                <a:spcPct val="120000"/>
              </a:lnSpc>
            </a:pPr>
            <a:endParaRPr lang="en-US" altLang="en-US" sz="1200" i="1">
              <a:solidFill>
                <a:srgbClr val="0070C0"/>
              </a:solidFill>
            </a:endParaRPr>
          </a:p>
        </p:txBody>
      </p:sp>
      <p:pic>
        <p:nvPicPr>
          <p:cNvPr id="5128" name="Picture 24" descr="H:\PPT_Girls Educn\IMG_85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6513" y="1447800"/>
            <a:ext cx="275748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H:\PPT_Girls Educn\Square wheel cycle-Hands on learning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676400"/>
            <a:ext cx="5257800" cy="382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+mj-lt"/>
                <a:cs typeface="Arial" charset="0"/>
              </a:rPr>
              <a:t>Impact on the Girls !!!</a:t>
            </a:r>
            <a:endParaRPr lang="en-US" altLang="en-US" sz="24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41" name="Text Box 32"/>
          <p:cNvSpPr txBox="1">
            <a:spLocks noChangeArrowheads="1"/>
          </p:cNvSpPr>
          <p:nvPr/>
        </p:nvSpPr>
        <p:spPr bwMode="auto">
          <a:xfrm>
            <a:off x="7242175" y="6611938"/>
            <a:ext cx="1901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000">
                <a:solidFill>
                  <a:srgbClr val="D8D8D8"/>
                </a:solidFill>
                <a:latin typeface="Univers"/>
              </a:rPr>
              <a:t>shiksha . samskara . sansara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838200"/>
            <a:ext cx="4648200" cy="544764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1400" dirty="0">
                <a:latin typeface="Arial" charset="0"/>
                <a:cs typeface="Arial" charset="0"/>
              </a:rPr>
              <a:t> </a:t>
            </a:r>
            <a:r>
              <a:rPr lang="en-GB" sz="1400" dirty="0" smtClean="0">
                <a:latin typeface="Arial" charset="0"/>
                <a:cs typeface="Arial" charset="0"/>
              </a:rPr>
              <a:t> </a:t>
            </a:r>
            <a:r>
              <a:rPr lang="en-GB" sz="1400" b="1" dirty="0" smtClean="0">
                <a:latin typeface="Arial" charset="0"/>
                <a:cs typeface="Arial" charset="0"/>
              </a:rPr>
              <a:t>Observations from various </a:t>
            </a:r>
            <a:r>
              <a:rPr lang="en-GB" sz="1400" b="1" dirty="0" err="1" smtClean="0">
                <a:latin typeface="Arial" charset="0"/>
                <a:cs typeface="Arial" charset="0"/>
              </a:rPr>
              <a:t>Agastya</a:t>
            </a:r>
            <a:r>
              <a:rPr lang="en-GB" sz="1400" b="1" dirty="0" smtClean="0">
                <a:latin typeface="Arial" charset="0"/>
                <a:cs typeface="Arial" charset="0"/>
              </a:rPr>
              <a:t> Facilities </a:t>
            </a:r>
          </a:p>
          <a:p>
            <a:pPr algn="ctr" eaLnBrk="0" hangingPunct="0">
              <a:defRPr/>
            </a:pP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b="1" dirty="0">
                <a:solidFill>
                  <a:schemeClr val="dk1"/>
                </a:solidFill>
                <a:latin typeface="Arial" charset="0"/>
              </a:rPr>
              <a:t>Girls are more interactive, proactive &amp; confident than </a:t>
            </a: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boys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b="1" dirty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Good </a:t>
            </a:r>
            <a:r>
              <a:rPr lang="en-US" altLang="en-US" b="1" dirty="0">
                <a:solidFill>
                  <a:schemeClr val="dk1"/>
                </a:solidFill>
                <a:latin typeface="Arial" charset="0"/>
              </a:rPr>
              <a:t>in initiation </a:t>
            </a: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, </a:t>
            </a:r>
            <a:r>
              <a:rPr lang="en-US" altLang="en-US" b="1" dirty="0">
                <a:solidFill>
                  <a:schemeClr val="dk1"/>
                </a:solidFill>
                <a:latin typeface="Arial" charset="0"/>
              </a:rPr>
              <a:t>taking </a:t>
            </a: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lead &amp; are more participative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b="1" dirty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They ask more curious questions </a:t>
            </a:r>
          </a:p>
          <a:p>
            <a:pPr marL="285750" indent="-285750" eaLnBrk="0" hangingPunct="0">
              <a:defRPr/>
            </a:pP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Continuity in  studies &amp;  Aspiring </a:t>
            </a:r>
            <a:r>
              <a:rPr lang="en-US" altLang="en-US" b="1" dirty="0">
                <a:solidFill>
                  <a:schemeClr val="dk1"/>
                </a:solidFill>
                <a:latin typeface="Arial" charset="0"/>
              </a:rPr>
              <a:t>for higher </a:t>
            </a: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education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b="1" dirty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Reduction in the drop out rate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b="1" dirty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b="1" dirty="0">
                <a:solidFill>
                  <a:schemeClr val="dk1"/>
                </a:solidFill>
                <a:latin typeface="Arial" charset="0"/>
              </a:rPr>
              <a:t>Speaking with parents &amp; teachers </a:t>
            </a: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confidently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b="1" dirty="0" smtClean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b="1" dirty="0" smtClean="0">
                <a:solidFill>
                  <a:schemeClr val="dk1"/>
                </a:solidFill>
                <a:latin typeface="Arial" charset="0"/>
              </a:rPr>
              <a:t>Marriages are getting delayed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sz="1400" dirty="0">
              <a:solidFill>
                <a:schemeClr val="dk1"/>
              </a:solidFill>
              <a:latin typeface="Arial" charset="0"/>
            </a:endParaRPr>
          </a:p>
        </p:txBody>
      </p:sp>
      <p:pic>
        <p:nvPicPr>
          <p:cNvPr id="9" name="Picture 25" descr="H:\PPT_Girls Educn\Kids during practice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838200"/>
            <a:ext cx="4495800" cy="262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0"/>
            <a:ext cx="35461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3200" y="838200"/>
            <a:ext cx="51308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+mj-lt"/>
                <a:cs typeface="Arial" charset="0"/>
              </a:rPr>
              <a:t>Evidences !!!</a:t>
            </a:r>
            <a:endParaRPr lang="en-US" altLang="en-US" sz="24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3000"/>
            <a:ext cx="4800600" cy="230832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b="1" dirty="0">
                <a:latin typeface="Arial" charset="0"/>
                <a:cs typeface="Arial" charset="0"/>
              </a:rPr>
              <a:t>In 17 locations of 7 </a:t>
            </a:r>
            <a:r>
              <a:rPr lang="en-GB" b="1" dirty="0" smtClean="0">
                <a:latin typeface="Arial" charset="0"/>
                <a:cs typeface="Arial" charset="0"/>
              </a:rPr>
              <a:t>states</a:t>
            </a:r>
          </a:p>
          <a:p>
            <a:pPr eaLnBrk="0" hangingPunct="0">
              <a:defRPr/>
            </a:pPr>
            <a:endParaRPr lang="en-GB" b="1" dirty="0">
              <a:latin typeface="Arial" charset="0"/>
              <a:cs typeface="Arial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charset="0"/>
                <a:cs typeface="Arial" charset="0"/>
              </a:rPr>
              <a:t>Out </a:t>
            </a:r>
            <a:r>
              <a:rPr lang="en-US" b="1" dirty="0">
                <a:latin typeface="Arial" charset="0"/>
                <a:cs typeface="Arial" charset="0"/>
              </a:rPr>
              <a:t>of </a:t>
            </a:r>
            <a:r>
              <a:rPr lang="en-US" b="1" dirty="0" smtClean="0">
                <a:latin typeface="Arial" charset="0"/>
                <a:cs typeface="Arial" charset="0"/>
              </a:rPr>
              <a:t>6091 more than 50%  </a:t>
            </a:r>
            <a:r>
              <a:rPr lang="en-US" b="1" dirty="0">
                <a:latin typeface="Arial" charset="0"/>
                <a:cs typeface="Arial" charset="0"/>
              </a:rPr>
              <a:t>are girl </a:t>
            </a:r>
            <a:r>
              <a:rPr lang="en-US" b="1" dirty="0" smtClean="0">
                <a:latin typeface="Arial" charset="0"/>
                <a:cs typeface="Arial" charset="0"/>
              </a:rPr>
              <a:t>YILs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b="1" dirty="0" smtClean="0">
              <a:latin typeface="Arial" charset="0"/>
              <a:cs typeface="Arial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charset="0"/>
                <a:cs typeface="Arial" charset="0"/>
              </a:rPr>
              <a:t>Since 2009 till  2015 .. Girl student participation  increased from 42%  to 55% </a:t>
            </a:r>
            <a:endParaRPr lang="en-GB" b="1" dirty="0">
              <a:latin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b="1" dirty="0" smtClean="0">
                <a:latin typeface="Arial" charset="0"/>
                <a:cs typeface="Arial" charset="0"/>
              </a:rPr>
              <a:t> </a:t>
            </a:r>
            <a:endParaRPr lang="en-US" b="1" dirty="0">
              <a:latin typeface="Arial" charset="0"/>
              <a:cs typeface="Arial" charset="0"/>
            </a:endParaRPr>
          </a:p>
          <a:p>
            <a:pPr eaLnBrk="0" hangingPunct="0">
              <a:defRPr/>
            </a:pPr>
            <a:endParaRPr lang="en-GB" dirty="0"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j-lt"/>
                <a:cs typeface="Arial" charset="0"/>
              </a:rPr>
              <a:t>YOUNG - INSTRUCTOR - LEADER (YIL)</a:t>
            </a: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41" name="Text Box 32"/>
          <p:cNvSpPr txBox="1">
            <a:spLocks noChangeArrowheads="1"/>
          </p:cNvSpPr>
          <p:nvPr/>
        </p:nvSpPr>
        <p:spPr bwMode="auto">
          <a:xfrm>
            <a:off x="7242175" y="6611938"/>
            <a:ext cx="1901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000">
                <a:solidFill>
                  <a:srgbClr val="D8D8D8"/>
                </a:solidFill>
                <a:latin typeface="Univers"/>
              </a:rPr>
              <a:t>shiksha . samskara . sansara</a:t>
            </a:r>
          </a:p>
        </p:txBody>
      </p:sp>
      <p:pic>
        <p:nvPicPr>
          <p:cNvPr id="14343" name="Picture 9" descr="H:\PPT_Girls Educn\IMG_32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082675"/>
            <a:ext cx="39624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0" descr="H:\PPT_Girls Educn\IMG_32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886200"/>
            <a:ext cx="39608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Documents and Settings\Administrator\Desktop\New Folder\65260_594348387258123_1793272166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810000"/>
            <a:ext cx="2971800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2"/>
          <p:cNvGrpSpPr>
            <a:grpSpLocks/>
          </p:cNvGrpSpPr>
          <p:nvPr/>
        </p:nvGrpSpPr>
        <p:grpSpPr bwMode="auto">
          <a:xfrm>
            <a:off x="0" y="-7938"/>
            <a:ext cx="8991600" cy="1150938"/>
            <a:chOff x="0" y="0"/>
            <a:chExt cx="8991600" cy="1219200"/>
          </a:xfrm>
        </p:grpSpPr>
        <p:pic>
          <p:nvPicPr>
            <p:cNvPr id="15413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6400799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14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0800" y="8965"/>
              <a:ext cx="2590800" cy="9681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580188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6324600" y="6553200"/>
            <a:ext cx="2746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  <a:latin typeface="Georgia" pitchFamily="18" charset="0"/>
              </a:rPr>
              <a:t>shiksha . samskara . sansara</a:t>
            </a:r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114300" y="1604963"/>
            <a:ext cx="90297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en-GB" altLang="en-US">
              <a:latin typeface="Georgia" pitchFamily="18" charset="0"/>
            </a:endParaRPr>
          </a:p>
        </p:txBody>
      </p:sp>
      <p:pic>
        <p:nvPicPr>
          <p:cNvPr id="15410" name="Picture 10" descr="H:\PPT_Girls Educn\IMG_32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990600"/>
            <a:ext cx="29908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13" descr="H:\PPT_Girls Educn\IMG_85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914400"/>
            <a:ext cx="31496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14" descr="H:\PPT_Girls Educn\Kids documenting the proces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505200"/>
            <a:ext cx="29781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52800"/>
            <a:ext cx="422452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 descr="I:\New Folder (2)\1 (3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016375"/>
            <a:ext cx="3592512" cy="230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04800" y="1676400"/>
            <a:ext cx="4419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000" dirty="0"/>
              <a:t> Since 2011, 205 projects exhibited in DFC with active participation of 615 girl students</a:t>
            </a:r>
          </a:p>
          <a:p>
            <a:endParaRPr lang="en-US" sz="2000" dirty="0"/>
          </a:p>
          <a:p>
            <a:r>
              <a:rPr lang="en-US" sz="2000" dirty="0"/>
              <a:t>- Out of 205 projects </a:t>
            </a:r>
            <a:r>
              <a:rPr lang="en-US" sz="2000" dirty="0" smtClean="0"/>
              <a:t>29 projects  bagged award at </a:t>
            </a:r>
            <a:r>
              <a:rPr lang="en-US" sz="2000" dirty="0"/>
              <a:t>national level competition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381000" y="9906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Design For Change (DFC)</a:t>
            </a: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133475"/>
            <a:ext cx="3810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39624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8A10BF-4F70-4F06-95E2-6C438B95BBD9}" type="slidenum">
              <a:rPr lang="en-US" altLang="en-US" smtClean="0">
                <a:cs typeface="Arial" pitchFamily="34" charset="0"/>
              </a:rPr>
              <a:pPr/>
              <a:t>15</a:t>
            </a:fld>
            <a:endParaRPr lang="en-US" altLang="en-US" smtClean="0">
              <a:cs typeface="Arial" pitchFamily="34" charset="0"/>
            </a:endParaRPr>
          </a:p>
        </p:txBody>
      </p:sp>
      <p:graphicFrame>
        <p:nvGraphicFramePr>
          <p:cNvPr id="3" name="Content Placeholder 5"/>
          <p:cNvGraphicFramePr>
            <a:graphicFrameLocks/>
          </p:cNvGraphicFramePr>
          <p:nvPr/>
        </p:nvGraphicFramePr>
        <p:xfrm>
          <a:off x="0" y="0"/>
          <a:ext cx="8915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07950" y="115888"/>
            <a:ext cx="453548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+mj-lt"/>
                <a:cs typeface="Arial" charset="0"/>
              </a:rPr>
              <a:t>Project Based Learning (PBL) </a:t>
            </a:r>
            <a:endParaRPr lang="en-GB" altLang="en-US" sz="3600" b="1" dirty="0">
              <a:solidFill>
                <a:srgbClr val="0070C0"/>
              </a:solidFill>
              <a:latin typeface="+mj-lt"/>
              <a:cs typeface="Arial" charset="0"/>
            </a:endParaRPr>
          </a:p>
        </p:txBody>
      </p:sp>
      <p:pic>
        <p:nvPicPr>
          <p:cNvPr id="18437" name="Picture 117" descr="H:\PPT_Girls Educn\Cooling effect of leav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057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765675"/>
            <a:ext cx="41148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1600" b="1" dirty="0">
                <a:latin typeface="+mj-lt"/>
              </a:rPr>
              <a:t>From 2008 – 2014, Agastya mentored more than 95 research projects, were submitted to Intel IRIS &amp; other national level innovation fairs.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b="1" dirty="0">
                <a:latin typeface="+mj-lt"/>
              </a:rPr>
              <a:t>Out of which 25 are awarded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b="1" dirty="0">
                <a:latin typeface="+mj-lt"/>
              </a:rPr>
              <a:t>More than 85 girl students from Govt schools proactively participated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1600" b="1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35" name="Picture 119" descr="H:\PPT_Girls Educn\IRIS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968375"/>
            <a:ext cx="36576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36" name="Picture 120" descr="H:\PPT_Girls Educn\SDC144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40059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990600"/>
            <a:ext cx="8610600" cy="267765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400" dirty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Initiated by girl ‘VASANTA’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endParaRPr lang="en-US" altLang="en-US" sz="1400" b="1" dirty="0" smtClean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Volunteer driven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endParaRPr lang="en-US" altLang="en-US" sz="1400" b="1" dirty="0" smtClean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290 </a:t>
            </a:r>
            <a:r>
              <a:rPr lang="en-US" altLang="en-US" sz="1400" b="1" dirty="0">
                <a:solidFill>
                  <a:schemeClr val="dk1"/>
                </a:solidFill>
                <a:latin typeface="Arial" charset="0"/>
              </a:rPr>
              <a:t>OV centers working in 6 states of </a:t>
            </a: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India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endParaRPr lang="en-US" altLang="en-US" sz="1400" b="1" dirty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IN" altLang="en-US" sz="1400" b="1" dirty="0">
                <a:solidFill>
                  <a:schemeClr val="dk1"/>
                </a:solidFill>
                <a:latin typeface="Arial" charset="0"/>
              </a:rPr>
              <a:t>8700 children getting benefit, </a:t>
            </a:r>
            <a:r>
              <a:rPr lang="en-IN" altLang="en-US" sz="1400" b="1" dirty="0" smtClean="0">
                <a:solidFill>
                  <a:schemeClr val="dk1"/>
                </a:solidFill>
                <a:latin typeface="Arial" charset="0"/>
              </a:rPr>
              <a:t>out </a:t>
            </a:r>
            <a:r>
              <a:rPr lang="en-IN" altLang="en-US" sz="1400" b="1" dirty="0">
                <a:solidFill>
                  <a:schemeClr val="dk1"/>
                </a:solidFill>
                <a:latin typeface="Arial" charset="0"/>
              </a:rPr>
              <a:t>of it 70% (6000+) are girl </a:t>
            </a:r>
            <a:r>
              <a:rPr lang="en-IN" altLang="en-US" sz="1400" b="1" dirty="0" smtClean="0">
                <a:solidFill>
                  <a:schemeClr val="dk1"/>
                </a:solidFill>
                <a:latin typeface="Arial" charset="0"/>
              </a:rPr>
              <a:t>students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endParaRPr lang="en-IN" altLang="en-US" sz="1400" b="1" dirty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IN" altLang="en-US" sz="1400" b="1" dirty="0">
                <a:solidFill>
                  <a:schemeClr val="dk1"/>
                </a:solidFill>
                <a:latin typeface="Arial" charset="0"/>
              </a:rPr>
              <a:t>290 volunteers actively engaged out of it 90% (260) are female volunteers</a:t>
            </a:r>
          </a:p>
          <a:p>
            <a:pPr eaLnBrk="0" hangingPunct="0">
              <a:buFont typeface="Wingdings" pitchFamily="2" charset="2"/>
              <a:buChar char="q"/>
              <a:defRPr/>
            </a:pPr>
            <a:endParaRPr lang="en-IN" altLang="en-US" sz="1400" dirty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defRPr/>
            </a:pPr>
            <a:endParaRPr lang="en-IN" altLang="en-US" sz="1400" dirty="0">
              <a:solidFill>
                <a:schemeClr val="dk1"/>
              </a:solidFill>
              <a:latin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cs typeface="Arial" charset="0"/>
              </a:rPr>
              <a:t>OPERATION VASANTHA</a:t>
            </a: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485" name="Text Box 32"/>
          <p:cNvSpPr txBox="1">
            <a:spLocks noChangeArrowheads="1"/>
          </p:cNvSpPr>
          <p:nvPr/>
        </p:nvSpPr>
        <p:spPr bwMode="auto">
          <a:xfrm>
            <a:off x="7242175" y="6611938"/>
            <a:ext cx="1901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000">
                <a:solidFill>
                  <a:srgbClr val="D8D8D8"/>
                </a:solidFill>
                <a:latin typeface="Univers"/>
              </a:rPr>
              <a:t>shiksha . samskara . sansara</a:t>
            </a:r>
          </a:p>
        </p:txBody>
      </p:sp>
      <p:pic>
        <p:nvPicPr>
          <p:cNvPr id="20486" name="Picture 1" descr="14269241642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733800"/>
            <a:ext cx="3505200" cy="262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SC004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6094" y="914400"/>
            <a:ext cx="2897906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 descr="DSC004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685" y="3581400"/>
            <a:ext cx="392366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66800"/>
            <a:ext cx="4572000" cy="224676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1007 </a:t>
            </a:r>
            <a:r>
              <a:rPr lang="en-US" altLang="en-US" sz="1400" b="1" dirty="0">
                <a:solidFill>
                  <a:schemeClr val="dk1"/>
                </a:solidFill>
                <a:latin typeface="Arial" charset="0"/>
              </a:rPr>
              <a:t>Girl students participated &amp; trained on photography, video shooting &amp; science behind </a:t>
            </a: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it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sz="1400" b="1" dirty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sz="1400" b="1" dirty="0">
                <a:solidFill>
                  <a:schemeClr val="dk1"/>
                </a:solidFill>
                <a:latin typeface="Arial" charset="0"/>
              </a:rPr>
              <a:t>Also they did pin hole camera &amp; paper </a:t>
            </a: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camera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sz="1400" b="1" dirty="0" smtClean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Kids were  </a:t>
            </a:r>
            <a:r>
              <a:rPr lang="en-US" altLang="en-US" sz="1400" b="1" dirty="0">
                <a:solidFill>
                  <a:schemeClr val="dk1"/>
                </a:solidFill>
                <a:latin typeface="Arial" charset="0"/>
              </a:rPr>
              <a:t>allowed to explore the working of digital </a:t>
            </a:r>
            <a:r>
              <a:rPr lang="en-US" altLang="en-US" sz="1400" b="1" dirty="0" smtClean="0">
                <a:solidFill>
                  <a:schemeClr val="dk1"/>
                </a:solidFill>
                <a:latin typeface="Arial" charset="0"/>
              </a:rPr>
              <a:t>camera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en-US" altLang="en-US" sz="1400" b="1" dirty="0">
              <a:solidFill>
                <a:schemeClr val="dk1"/>
              </a:solidFill>
              <a:latin typeface="Arial" charset="0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en-US" altLang="en-US" sz="1400" b="1" dirty="0">
                <a:solidFill>
                  <a:schemeClr val="dk1"/>
                </a:solidFill>
                <a:latin typeface="Arial" charset="0"/>
              </a:rPr>
              <a:t>Also they did the processing of photo prints of the roll camera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cs typeface="Arial" charset="0"/>
              </a:rPr>
              <a:t>Photography </a:t>
            </a: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389" name="Text Box 32"/>
          <p:cNvSpPr txBox="1">
            <a:spLocks noChangeArrowheads="1"/>
          </p:cNvSpPr>
          <p:nvPr/>
        </p:nvSpPr>
        <p:spPr bwMode="auto">
          <a:xfrm>
            <a:off x="7242175" y="6611938"/>
            <a:ext cx="1901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000">
                <a:solidFill>
                  <a:srgbClr val="D8D8D8"/>
                </a:solidFill>
                <a:latin typeface="Univers"/>
              </a:rPr>
              <a:t>shiksha . samskara . sansara</a:t>
            </a:r>
          </a:p>
        </p:txBody>
      </p:sp>
      <p:pic>
        <p:nvPicPr>
          <p:cNvPr id="16390" name="Picture 2" descr="H:\PPT_Girls Educn\Kid with a analog came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3447282"/>
            <a:ext cx="4038600" cy="290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H:\PPT_Girls Educn\abhiyakti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838200"/>
            <a:ext cx="28194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4" descr="H:\PPT_Girls Educn\abhiyakti00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971800"/>
            <a:ext cx="231616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5" descr="H:\PPT_Girls Educn\abhiyakti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4648200"/>
            <a:ext cx="26209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cs typeface="Arial" charset="0"/>
              </a:rPr>
              <a:t>Exclusive for girl students </a:t>
            </a: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508" name="Text Box 32"/>
          <p:cNvSpPr txBox="1">
            <a:spLocks noChangeArrowheads="1"/>
          </p:cNvSpPr>
          <p:nvPr/>
        </p:nvSpPr>
        <p:spPr bwMode="auto">
          <a:xfrm>
            <a:off x="7242175" y="6611938"/>
            <a:ext cx="1901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000">
                <a:solidFill>
                  <a:srgbClr val="D8D8D8"/>
                </a:solidFill>
                <a:latin typeface="Univers"/>
              </a:rPr>
              <a:t>shiksha . samskara . sansara</a:t>
            </a:r>
          </a:p>
        </p:txBody>
      </p:sp>
      <p:pic>
        <p:nvPicPr>
          <p:cNvPr id="10" name="Picture 13" descr="C:\Documents and Settings\Administrator\Desktop\New Folder\1013472_688358077857153_106462456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46625"/>
            <a:ext cx="2332038" cy="173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83" name="Picture 81" descr="H:\PPT_Girls Educn\IMG_59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23622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84" name="Picture 82" descr="H:\PPT_Girls Educn\IMG_76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95600"/>
            <a:ext cx="236220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00400" y="990600"/>
            <a:ext cx="5638800" cy="418576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q"/>
              <a:defRPr/>
            </a:pPr>
            <a:r>
              <a:rPr lang="en-IN" altLang="en-US" sz="1400" dirty="0" smtClean="0">
                <a:solidFill>
                  <a:schemeClr val="dk1"/>
                </a:solidFill>
                <a:latin typeface="Arial" charset="0"/>
              </a:rPr>
              <a:t> </a:t>
            </a: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Through GEs </a:t>
            </a:r>
          </a:p>
          <a:p>
            <a:pPr eaLnBrk="0" hangingPunct="0">
              <a:defRPr/>
            </a:pP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 </a:t>
            </a:r>
          </a:p>
          <a:p>
            <a:pPr lvl="1" eaLnBrk="0" hangingPunct="0">
              <a:defRPr/>
            </a:pP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Running 6 Lab On Bike facilities  exclusively for Girls </a:t>
            </a:r>
          </a:p>
          <a:p>
            <a:pPr lvl="1" eaLnBrk="0" hangingPunct="0">
              <a:defRPr/>
            </a:pPr>
            <a:endParaRPr lang="en-IN" altLang="en-US" sz="1600" b="1" dirty="0" smtClean="0">
              <a:solidFill>
                <a:schemeClr val="dk1"/>
              </a:solidFill>
              <a:latin typeface="Arial" charset="0"/>
            </a:endParaRPr>
          </a:p>
          <a:p>
            <a:pPr lvl="1" eaLnBrk="0" hangingPunct="0">
              <a:defRPr/>
            </a:pP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Installed 5 permanent Science </a:t>
            </a:r>
            <a:r>
              <a:rPr lang="en-IN" altLang="en-US" sz="1600" b="1" dirty="0" err="1" smtClean="0">
                <a:solidFill>
                  <a:schemeClr val="dk1"/>
                </a:solidFill>
                <a:latin typeface="Arial" charset="0"/>
              </a:rPr>
              <a:t>Centers</a:t>
            </a: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 at 5 Girls schools </a:t>
            </a:r>
          </a:p>
          <a:p>
            <a:pPr lvl="1" eaLnBrk="0" hangingPunct="0">
              <a:defRPr/>
            </a:pPr>
            <a:endParaRPr lang="en-IN" altLang="en-US" sz="1600" b="1" dirty="0" smtClean="0">
              <a:solidFill>
                <a:schemeClr val="dk1"/>
              </a:solidFill>
              <a:latin typeface="Arial" charset="0"/>
            </a:endParaRPr>
          </a:p>
          <a:p>
            <a:pPr lvl="1" eaLnBrk="0" hangingPunct="0">
              <a:defRPr/>
            </a:pP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Distributed scholarship for 100 Girls for Higher education</a:t>
            </a:r>
          </a:p>
          <a:p>
            <a:pPr eaLnBrk="0" hangingPunct="0">
              <a:buFont typeface="Wingdings" pitchFamily="2" charset="2"/>
              <a:buChar char="q"/>
              <a:defRPr/>
            </a:pPr>
            <a:endParaRPr lang="en-IN" altLang="en-US" sz="1600" b="1" dirty="0" smtClean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buFont typeface="Wingdings" pitchFamily="2" charset="2"/>
              <a:buChar char="q"/>
              <a:defRPr/>
            </a:pP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Since 2010-2015  , </a:t>
            </a:r>
            <a:r>
              <a:rPr lang="en-IN" altLang="en-US" sz="1600" b="1" dirty="0" err="1" smtClean="0">
                <a:solidFill>
                  <a:schemeClr val="dk1"/>
                </a:solidFill>
                <a:latin typeface="Arial" charset="0"/>
              </a:rPr>
              <a:t>Agastya</a:t>
            </a:r>
            <a:r>
              <a:rPr lang="en-IN" altLang="en-US" sz="1600" b="1" dirty="0" smtClean="0">
                <a:solidFill>
                  <a:schemeClr val="dk1"/>
                </a:solidFill>
                <a:latin typeface="Arial" charset="0"/>
              </a:rPr>
              <a:t> is supporting  annual  scholarship to more than 480 girls students to pursue their higher education </a:t>
            </a:r>
          </a:p>
          <a:p>
            <a:pPr eaLnBrk="0" hangingPunct="0">
              <a:buFont typeface="Wingdings" pitchFamily="2" charset="2"/>
              <a:buChar char="q"/>
              <a:defRPr/>
            </a:pPr>
            <a:endParaRPr lang="en-IN" altLang="en-US" sz="1400" dirty="0" smtClean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defRPr/>
            </a:pPr>
            <a:endParaRPr lang="en-IN" altLang="en-US" sz="1400" dirty="0">
              <a:solidFill>
                <a:schemeClr val="dk1"/>
              </a:solidFill>
              <a:latin typeface="Arial" charset="0"/>
            </a:endParaRPr>
          </a:p>
          <a:p>
            <a:pPr eaLnBrk="0" hangingPunct="0">
              <a:buFont typeface="Wingdings" pitchFamily="2" charset="2"/>
              <a:buChar char="q"/>
              <a:defRPr/>
            </a:pPr>
            <a:endParaRPr lang="en-IN" altLang="en-US" sz="1400" dirty="0">
              <a:solidFill>
                <a:schemeClr val="dk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571875" y="142875"/>
            <a:ext cx="191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MISSION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539750" y="981075"/>
            <a:ext cx="7704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en-US" sz="2400" dirty="0">
                <a:ea typeface="MS PGothic" pitchFamily="34" charset="-128"/>
              </a:rPr>
              <a:t>  Spark curiosity, creativity, and leadership through:</a:t>
            </a: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755650" y="1628775"/>
            <a:ext cx="66897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en-US" sz="2000" dirty="0">
                <a:ea typeface="MS PGothic" pitchFamily="34" charset="-128"/>
              </a:rPr>
              <a:t>  Experiential, hands-on science education</a:t>
            </a:r>
          </a:p>
          <a:p>
            <a:endParaRPr lang="en-US" altLang="en-US" sz="2000" dirty="0">
              <a:ea typeface="MS PGothic" pitchFamily="34" charset="-128"/>
            </a:endParaRPr>
          </a:p>
          <a:p>
            <a:pPr>
              <a:buFont typeface="Wingdings" pitchFamily="2" charset="2"/>
              <a:buChar char="q"/>
            </a:pPr>
            <a:r>
              <a:rPr lang="en-US" altLang="en-US" sz="2000" dirty="0">
                <a:ea typeface="MS PGothic" pitchFamily="34" charset="-128"/>
              </a:rPr>
              <a:t>  Peer-to-peer learning </a:t>
            </a:r>
          </a:p>
          <a:p>
            <a:pPr>
              <a:buFont typeface="Wingdings" pitchFamily="2" charset="2"/>
              <a:buNone/>
            </a:pPr>
            <a:endParaRPr lang="en-US" altLang="en-US" sz="2000" dirty="0">
              <a:ea typeface="MS PGothic" pitchFamily="34" charset="-128"/>
            </a:endParaRPr>
          </a:p>
          <a:p>
            <a:pPr>
              <a:buFont typeface="Wingdings" pitchFamily="2" charset="2"/>
              <a:buChar char="q"/>
            </a:pPr>
            <a:r>
              <a:rPr lang="en-US" altLang="en-US" sz="2000" dirty="0">
                <a:ea typeface="MS PGothic" pitchFamily="34" charset="-128"/>
              </a:rPr>
              <a:t>  Teacher education</a:t>
            </a:r>
          </a:p>
          <a:p>
            <a:pPr>
              <a:buFont typeface="Wingdings" pitchFamily="2" charset="2"/>
              <a:buChar char="q"/>
            </a:pPr>
            <a:endParaRPr lang="en-US" altLang="en-US" sz="2000" dirty="0">
              <a:ea typeface="MS PGothic" pitchFamily="34" charset="-128"/>
            </a:endParaRPr>
          </a:p>
          <a:p>
            <a:pPr>
              <a:buFont typeface="Wingdings" pitchFamily="2" charset="2"/>
              <a:buChar char="q"/>
            </a:pPr>
            <a:r>
              <a:rPr lang="en-US" altLang="en-US" sz="2000" dirty="0">
                <a:ea typeface="MS PGothic" pitchFamily="34" charset="-128"/>
              </a:rPr>
              <a:t>  Scalable learning methods </a:t>
            </a:r>
          </a:p>
          <a:p>
            <a:pPr>
              <a:buFont typeface="Wingdings" pitchFamily="2" charset="2"/>
              <a:buChar char="q"/>
            </a:pPr>
            <a:endParaRPr lang="en-US" altLang="en-US" sz="2000" dirty="0">
              <a:ea typeface="MS PGothic" pitchFamily="34" charset="-128"/>
            </a:endParaRPr>
          </a:p>
          <a:p>
            <a:pPr>
              <a:buFont typeface="Wingdings" pitchFamily="2" charset="2"/>
              <a:buChar char="q"/>
            </a:pPr>
            <a:r>
              <a:rPr lang="en-US" altLang="en-US" sz="2000" dirty="0">
                <a:ea typeface="MS PGothic" pitchFamily="34" charset="-128"/>
              </a:rPr>
              <a:t>  Sustainable and environment friendly</a:t>
            </a:r>
          </a:p>
        </p:txBody>
      </p:sp>
      <p:sp>
        <p:nvSpPr>
          <p:cNvPr id="6149" name="Text Box 9"/>
          <p:cNvSpPr txBox="1">
            <a:spLocks noChangeArrowheads="1"/>
          </p:cNvSpPr>
          <p:nvPr/>
        </p:nvSpPr>
        <p:spPr bwMode="auto">
          <a:xfrm>
            <a:off x="6858000" y="2071688"/>
            <a:ext cx="20113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en-US" sz="2000">
                <a:ea typeface="MS PGothic" pitchFamily="34" charset="-128"/>
              </a:rPr>
              <a:t>Make learning</a:t>
            </a:r>
          </a:p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en-GB" altLang="en-US" sz="2000">
                <a:ea typeface="MS PGothic" pitchFamily="34" charset="-128"/>
              </a:rPr>
              <a:t>  Fun! </a:t>
            </a:r>
          </a:p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en-GB" altLang="en-US" sz="2000">
                <a:ea typeface="MS PGothic" pitchFamily="34" charset="-128"/>
              </a:rPr>
              <a:t>  Useful!</a:t>
            </a:r>
          </a:p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en-GB" altLang="en-US" sz="2000">
                <a:ea typeface="MS PGothic" pitchFamily="34" charset="-128"/>
              </a:rPr>
              <a:t>  Accessible!</a:t>
            </a: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6786563" y="2133600"/>
            <a:ext cx="2087562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600">
              <a:ea typeface="MS PGothic" pitchFamily="34" charset="-128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AGASTYA MISSION</a:t>
            </a:r>
          </a:p>
        </p:txBody>
      </p:sp>
      <p:pic>
        <p:nvPicPr>
          <p:cNvPr id="615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4652963"/>
            <a:ext cx="2132013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5650" y="6053138"/>
            <a:ext cx="10795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  <a:cs typeface="Arial" charset="0"/>
              </a:rPr>
              <a:t>AAH!</a:t>
            </a:r>
            <a:endParaRPr lang="en-IN" sz="2400" i="1" dirty="0"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  <a:cs typeface="Arial" charset="0"/>
            </a:endParaRPr>
          </a:p>
        </p:txBody>
      </p:sp>
      <p:grpSp>
        <p:nvGrpSpPr>
          <p:cNvPr id="6154" name="Group 6"/>
          <p:cNvGrpSpPr>
            <a:grpSpLocks/>
          </p:cNvGrpSpPr>
          <p:nvPr/>
        </p:nvGrpSpPr>
        <p:grpSpPr bwMode="auto">
          <a:xfrm>
            <a:off x="3703638" y="4581525"/>
            <a:ext cx="2236787" cy="1931988"/>
            <a:chOff x="3563888" y="4581128"/>
            <a:chExt cx="2237299" cy="1933157"/>
          </a:xfrm>
        </p:grpSpPr>
        <p:pic>
          <p:nvPicPr>
            <p:cNvPr id="6158" name="Pictur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63888" y="4581128"/>
              <a:ext cx="2237299" cy="1399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4032307" y="6052042"/>
              <a:ext cx="1079747" cy="4622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400" i="1" dirty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  <a:cs typeface="Arial" charset="0"/>
                </a:rPr>
                <a:t>AHA!</a:t>
              </a:r>
              <a:endParaRPr lang="en-IN" sz="2400" i="1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  <a:cs typeface="Arial" charset="0"/>
              </a:endParaRPr>
            </a:p>
          </p:txBody>
        </p:sp>
      </p:grpSp>
      <p:grpSp>
        <p:nvGrpSpPr>
          <p:cNvPr id="6155" name="Group 7"/>
          <p:cNvGrpSpPr>
            <a:grpSpLocks/>
          </p:cNvGrpSpPr>
          <p:nvPr/>
        </p:nvGrpSpPr>
        <p:grpSpPr bwMode="auto">
          <a:xfrm>
            <a:off x="6858000" y="4365625"/>
            <a:ext cx="2022475" cy="2116138"/>
            <a:chOff x="7190093" y="4509120"/>
            <a:chExt cx="1690679" cy="1974228"/>
          </a:xfrm>
        </p:grpSpPr>
        <p:pic>
          <p:nvPicPr>
            <p:cNvPr id="6156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90093" y="4509120"/>
              <a:ext cx="1690679" cy="1502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7324127" y="6052365"/>
              <a:ext cx="1544702" cy="430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400" i="1" dirty="0">
                  <a:solidFill>
                    <a:schemeClr val="accent2">
                      <a:lumMod val="75000"/>
                    </a:schemeClr>
                  </a:solidFill>
                  <a:latin typeface="Baskerville Old Face" panose="02020602080505020303" pitchFamily="18" charset="0"/>
                  <a:cs typeface="Arial" charset="0"/>
                </a:rPr>
                <a:t>HA!HA!</a:t>
              </a:r>
              <a:endParaRPr lang="en-IN" sz="2400" i="1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8064500" cy="868363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solidFill>
                  <a:schemeClr val="bg1"/>
                </a:solidFill>
                <a:ea typeface="MS PGothic" pitchFamily="34" charset="-128"/>
              </a:rPr>
              <a:t> OV Centers</a:t>
            </a:r>
          </a:p>
        </p:txBody>
      </p:sp>
      <p:grpSp>
        <p:nvGrpSpPr>
          <p:cNvPr id="23555" name="Group 1"/>
          <p:cNvGrpSpPr>
            <a:grpSpLocks/>
          </p:cNvGrpSpPr>
          <p:nvPr/>
        </p:nvGrpSpPr>
        <p:grpSpPr bwMode="auto">
          <a:xfrm>
            <a:off x="0" y="6580188"/>
            <a:ext cx="9144000" cy="304800"/>
            <a:chOff x="0" y="6553200"/>
            <a:chExt cx="9144000" cy="304800"/>
          </a:xfrm>
        </p:grpSpPr>
        <p:sp>
          <p:nvSpPr>
            <p:cNvPr id="23562" name="Rectangle 4"/>
            <p:cNvSpPr>
              <a:spLocks noChangeArrowheads="1"/>
            </p:cNvSpPr>
            <p:nvPr/>
          </p:nvSpPr>
          <p:spPr bwMode="auto">
            <a:xfrm>
              <a:off x="0" y="6553200"/>
              <a:ext cx="9144000" cy="3048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 sz="1600">
                <a:ea typeface="MS PGothic" pitchFamily="34" charset="-128"/>
              </a:endParaRPr>
            </a:p>
          </p:txBody>
        </p:sp>
        <p:sp>
          <p:nvSpPr>
            <p:cNvPr id="23563" name="Text Box 5"/>
            <p:cNvSpPr txBox="1">
              <a:spLocks noChangeArrowheads="1"/>
            </p:cNvSpPr>
            <p:nvPr/>
          </p:nvSpPr>
          <p:spPr bwMode="auto">
            <a:xfrm>
              <a:off x="7183438" y="6602413"/>
              <a:ext cx="18843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solidFill>
                    <a:srgbClr val="D8D8D8"/>
                  </a:solidFill>
                  <a:latin typeface="Univers"/>
                  <a:ea typeface="MS PGothic" pitchFamily="34" charset="-128"/>
                </a:rPr>
                <a:t>shiksha . samskara . sansara</a:t>
              </a:r>
            </a:p>
          </p:txBody>
        </p:sp>
      </p:grpSp>
      <p:pic>
        <p:nvPicPr>
          <p:cNvPr id="18437" name="Picture 1" descr="DSC004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0" y="4267200"/>
            <a:ext cx="31813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2" descr="DSC00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8513" y="1219200"/>
            <a:ext cx="2863544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3" descr="DSC004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276600"/>
            <a:ext cx="2743200" cy="230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4" descr="DSC0049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6563" y="3657600"/>
            <a:ext cx="2738437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41" name="Picture 5" descr="DSC0048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1425" y="1828800"/>
            <a:ext cx="27463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2" name="Picture 6" descr="IMG_003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838200"/>
            <a:ext cx="311285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1143000"/>
            <a:ext cx="7518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ctrTitle"/>
          </p:nvPr>
        </p:nvSpPr>
        <p:spPr>
          <a:xfrm>
            <a:off x="782638" y="5105400"/>
            <a:ext cx="7391400" cy="914400"/>
          </a:xfrm>
        </p:spPr>
        <p:txBody>
          <a:bodyPr/>
          <a:lstStyle/>
          <a:p>
            <a:r>
              <a:rPr lang="en-US" altLang="en-US" sz="2400" b="1" dirty="0" smtClean="0">
                <a:solidFill>
                  <a:srgbClr val="0070C0"/>
                </a:solidFill>
                <a:cs typeface="Arial" pitchFamily="34" charset="0"/>
              </a:rPr>
              <a:t>Come !!! …Lets work together… </a:t>
            </a:r>
            <a:br>
              <a:rPr lang="en-US" altLang="en-US" sz="2400" b="1" dirty="0" smtClean="0">
                <a:solidFill>
                  <a:srgbClr val="0070C0"/>
                </a:solidFill>
                <a:cs typeface="Arial" pitchFamily="34" charset="0"/>
              </a:rPr>
            </a:br>
            <a:r>
              <a:rPr lang="en-US" altLang="en-US" sz="2400" b="1" dirty="0" smtClean="0">
                <a:solidFill>
                  <a:srgbClr val="0070C0"/>
                </a:solidFill>
                <a:cs typeface="Arial" pitchFamily="34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Thought Behind Starting AGASTYA!!! </a:t>
            </a:r>
            <a:endParaRPr lang="en-US" alt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801993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571875" y="142875"/>
            <a:ext cx="191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MISSION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Learning Pyramid</a:t>
            </a:r>
          </a:p>
        </p:txBody>
      </p:sp>
      <p:pic>
        <p:nvPicPr>
          <p:cNvPr id="10244" name="Picture 2" descr="C:\Documents and Settings\Administrator\Desktop\Girls Education\Learning pyram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8670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571875" y="142875"/>
            <a:ext cx="191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MISSION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Transforming Attitudes</a:t>
            </a:r>
          </a:p>
        </p:txBody>
      </p:sp>
      <p:pic>
        <p:nvPicPr>
          <p:cNvPr id="12292" name="Picture 3" descr="C:\Documents and Settings\Administrator\Desktop\Girls Education\5 Attitud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714375" y="142875"/>
            <a:ext cx="772636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 sz="320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13315" name="Picture 15" descr="MobL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37338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1238" y="1143000"/>
            <a:ext cx="371316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alt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Delivery channels </a:t>
            </a:r>
          </a:p>
          <a:p>
            <a:pPr algn="ctr" eaLnBrk="0" hangingPunct="0">
              <a:defRPr/>
            </a:pPr>
            <a:endParaRPr lang="en-US" alt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18" name="Rectangle 3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19" name="Text Box 32"/>
          <p:cNvSpPr txBox="1">
            <a:spLocks noChangeArrowheads="1"/>
          </p:cNvSpPr>
          <p:nvPr/>
        </p:nvSpPr>
        <p:spPr bwMode="auto">
          <a:xfrm>
            <a:off x="7242175" y="6611938"/>
            <a:ext cx="1901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000">
                <a:solidFill>
                  <a:srgbClr val="D8D8D8"/>
                </a:solidFill>
                <a:latin typeface="Univers"/>
              </a:rPr>
              <a:t>shiksha . samskara . sansara</a:t>
            </a:r>
          </a:p>
        </p:txBody>
      </p:sp>
      <p:pic>
        <p:nvPicPr>
          <p:cNvPr id="1332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929063"/>
            <a:ext cx="36576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3962400"/>
            <a:ext cx="38481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590800" y="838200"/>
            <a:ext cx="4038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1600">
              <a:ea typeface="MS PGothic" pitchFamily="34" charset="-128"/>
            </a:endParaRP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6532563" y="1227138"/>
            <a:ext cx="3236912" cy="830262"/>
            <a:chOff x="6228183" y="1302521"/>
            <a:chExt cx="3237535" cy="830185"/>
          </a:xfrm>
        </p:grpSpPr>
        <p:pic>
          <p:nvPicPr>
            <p:cNvPr id="21" name="Picture 143" descr="bulb"/>
            <p:cNvPicPr preferRelativeResize="0">
              <a:picLocks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6726835" y="1412776"/>
              <a:ext cx="817552" cy="645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Chevron 14"/>
            <p:cNvSpPr/>
            <p:nvPr/>
          </p:nvSpPr>
          <p:spPr bwMode="auto">
            <a:xfrm>
              <a:off x="6228183" y="1493003"/>
              <a:ext cx="350905" cy="5587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Arial" pitchFamily="34" charset="0"/>
                <a:buNone/>
                <a:defRPr/>
              </a:pPr>
              <a:endParaRPr lang="en-IN">
                <a:solidFill>
                  <a:srgbClr val="000000"/>
                </a:solidFill>
              </a:endParaRPr>
            </a:p>
          </p:txBody>
        </p:sp>
        <p:sp>
          <p:nvSpPr>
            <p:cNvPr id="8321" name="TextBox 6"/>
            <p:cNvSpPr txBox="1">
              <a:spLocks noChangeArrowheads="1"/>
            </p:cNvSpPr>
            <p:nvPr/>
          </p:nvSpPr>
          <p:spPr bwMode="auto">
            <a:xfrm>
              <a:off x="7696731" y="1302521"/>
              <a:ext cx="1768987" cy="83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47  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Science 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Centers </a:t>
              </a:r>
            </a:p>
          </p:txBody>
        </p:sp>
      </p:grp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6562725" y="2293938"/>
            <a:ext cx="2833688" cy="830262"/>
            <a:chOff x="6258346" y="2445520"/>
            <a:chExt cx="2832395" cy="830185"/>
          </a:xfrm>
        </p:grpSpPr>
        <p:pic>
          <p:nvPicPr>
            <p:cNvPr id="20" name="Picture 104" descr="mobile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6722221" y="2547467"/>
              <a:ext cx="822166" cy="6262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Chevron 15"/>
            <p:cNvSpPr/>
            <p:nvPr/>
          </p:nvSpPr>
          <p:spPr bwMode="auto">
            <a:xfrm>
              <a:off x="6258346" y="2526474"/>
              <a:ext cx="349091" cy="56192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Arial" pitchFamily="34" charset="0"/>
                <a:buNone/>
                <a:defRPr/>
              </a:pPr>
              <a:endParaRPr lang="en-IN">
                <a:solidFill>
                  <a:srgbClr val="000000"/>
                </a:solidFill>
              </a:endParaRPr>
            </a:p>
          </p:txBody>
        </p:sp>
        <p:sp>
          <p:nvSpPr>
            <p:cNvPr id="8318" name="TextBox 390"/>
            <p:cNvSpPr txBox="1">
              <a:spLocks noChangeArrowheads="1"/>
            </p:cNvSpPr>
            <p:nvPr/>
          </p:nvSpPr>
          <p:spPr bwMode="auto">
            <a:xfrm>
              <a:off x="7696081" y="2445520"/>
              <a:ext cx="1394660" cy="83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133 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Mobile 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Labs </a:t>
              </a:r>
            </a:p>
          </p:txBody>
        </p:sp>
      </p:grp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6562725" y="3360738"/>
            <a:ext cx="2833688" cy="830262"/>
            <a:chOff x="6258346" y="3512319"/>
            <a:chExt cx="2832395" cy="830185"/>
          </a:xfrm>
        </p:grpSpPr>
        <p:pic>
          <p:nvPicPr>
            <p:cNvPr id="23" name="Picture 5" descr="C:\Users\Varsha\AppData\Local\Microsoft\Windows\Temporary Internet Files\Content.IE5\5236B5J0\MC900413620[1].wmf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6808037" y="3598262"/>
              <a:ext cx="736350" cy="6211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7" name="Chevron 16"/>
            <p:cNvSpPr/>
            <p:nvPr/>
          </p:nvSpPr>
          <p:spPr bwMode="auto">
            <a:xfrm>
              <a:off x="6258346" y="3618671"/>
              <a:ext cx="349091" cy="56192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Arial" pitchFamily="34" charset="0"/>
                <a:buNone/>
                <a:defRPr/>
              </a:pPr>
              <a:endParaRPr lang="en-IN">
                <a:solidFill>
                  <a:srgbClr val="000000"/>
                </a:solidFill>
              </a:endParaRPr>
            </a:p>
          </p:txBody>
        </p:sp>
        <p:sp>
          <p:nvSpPr>
            <p:cNvPr id="8315" name="TextBox 391"/>
            <p:cNvSpPr txBox="1">
              <a:spLocks noChangeArrowheads="1"/>
            </p:cNvSpPr>
            <p:nvPr/>
          </p:nvSpPr>
          <p:spPr bwMode="auto">
            <a:xfrm>
              <a:off x="7696081" y="3512319"/>
              <a:ext cx="1394660" cy="83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59 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Lab On Bikes </a:t>
              </a:r>
            </a:p>
          </p:txBody>
        </p:sp>
      </p:grp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6562725" y="4491038"/>
            <a:ext cx="2601913" cy="690562"/>
            <a:chOff x="6258346" y="4558977"/>
            <a:chExt cx="2602251" cy="690426"/>
          </a:xfrm>
        </p:grpSpPr>
        <p:pic>
          <p:nvPicPr>
            <p:cNvPr id="22" name="Picture 2" descr="C:\Users\Sai\Documents\My Data\Agastya\LAB IN THE BOX Logo.jpg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789241" y="4609949"/>
              <a:ext cx="692742" cy="6394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Chevron 17"/>
            <p:cNvSpPr/>
            <p:nvPr/>
          </p:nvSpPr>
          <p:spPr bwMode="auto">
            <a:xfrm>
              <a:off x="6258346" y="4558977"/>
              <a:ext cx="349295" cy="55869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Arial" pitchFamily="34" charset="0"/>
                <a:buNone/>
                <a:defRPr/>
              </a:pPr>
              <a:endParaRPr lang="en-IN">
                <a:solidFill>
                  <a:srgbClr val="000000"/>
                </a:solidFill>
              </a:endParaRPr>
            </a:p>
          </p:txBody>
        </p:sp>
        <p:sp>
          <p:nvSpPr>
            <p:cNvPr id="8312" name="TextBox 392"/>
            <p:cNvSpPr txBox="1">
              <a:spLocks noChangeArrowheads="1"/>
            </p:cNvSpPr>
            <p:nvPr/>
          </p:nvSpPr>
          <p:spPr bwMode="auto">
            <a:xfrm>
              <a:off x="7620444" y="4664739"/>
              <a:ext cx="1240153" cy="584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105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LIB Sets</a:t>
              </a:r>
            </a:p>
          </p:txBody>
        </p:sp>
      </p:grpSp>
      <p:sp>
        <p:nvSpPr>
          <p:cNvPr id="3" name="TextBox 2"/>
          <p:cNvSpPr txBox="1"/>
          <p:nvPr/>
        </p:nvSpPr>
        <p:spPr bwMode="auto">
          <a:xfrm>
            <a:off x="34925" y="1417638"/>
            <a:ext cx="2351088" cy="51355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65113" indent="-149225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115888" indent="0"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0070C0"/>
                </a:solidFill>
                <a:cs typeface="Arial" pitchFamily="34" charset="0"/>
              </a:rPr>
              <a:t>Programs</a:t>
            </a:r>
            <a:endParaRPr lang="en-US" altLang="en-US" sz="16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Hands-on Science 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Blended Learning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Teacher Training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</a:rPr>
              <a:t>Young Instructor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rgbClr val="000000"/>
                </a:solidFill>
              </a:rPr>
              <a:t>    Leaders</a:t>
            </a:r>
            <a:endParaRPr lang="en-US" altLang="en-US" sz="1400" b="1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Low-cost model making 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err="1" smtClean="0">
                <a:solidFill>
                  <a:srgbClr val="000000"/>
                </a:solidFill>
                <a:cs typeface="Arial" pitchFamily="34" charset="0"/>
              </a:rPr>
              <a:t>Tod</a:t>
            </a: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cs typeface="Arial" pitchFamily="34" charset="0"/>
              </a:rPr>
              <a:t>Fod</a:t>
            </a: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00"/>
                </a:solidFill>
                <a:cs typeface="Arial" pitchFamily="34" charset="0"/>
              </a:rPr>
              <a:t>Jod</a:t>
            </a: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Make Your Own Lab 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Gifted Children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Library &amp; Community Reading 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Operation </a:t>
            </a:r>
            <a:r>
              <a:rPr lang="en-US" altLang="en-US" sz="1400" b="1" dirty="0" err="1" smtClean="0">
                <a:solidFill>
                  <a:srgbClr val="000000"/>
                </a:solidFill>
                <a:cs typeface="Arial" pitchFamily="34" charset="0"/>
              </a:rPr>
              <a:t>Vasantha</a:t>
            </a:r>
            <a:endParaRPr lang="en-US" altLang="en-US" sz="1400" b="1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cs typeface="Arial" pitchFamily="34" charset="0"/>
              </a:rPr>
              <a:t>Performing Arts 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lang="en-US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597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800">
              <a:solidFill>
                <a:srgbClr val="FFFFFF"/>
              </a:solidFill>
              <a:ea typeface="MS PGothic" pitchFamily="34" charset="-128"/>
            </a:endParaRPr>
          </a:p>
        </p:txBody>
      </p:sp>
      <p:grpSp>
        <p:nvGrpSpPr>
          <p:cNvPr id="8201" name="Group 7"/>
          <p:cNvGrpSpPr>
            <a:grpSpLocks/>
          </p:cNvGrpSpPr>
          <p:nvPr/>
        </p:nvGrpSpPr>
        <p:grpSpPr bwMode="auto">
          <a:xfrm>
            <a:off x="6599238" y="5475288"/>
            <a:ext cx="2797175" cy="1077912"/>
            <a:chOff x="6294858" y="5434011"/>
            <a:chExt cx="2796210" cy="1077322"/>
          </a:xfrm>
        </p:grpSpPr>
        <p:sp>
          <p:nvSpPr>
            <p:cNvPr id="19" name="Chevron 18"/>
            <p:cNvSpPr/>
            <p:nvPr/>
          </p:nvSpPr>
          <p:spPr bwMode="auto">
            <a:xfrm>
              <a:off x="6294858" y="5698978"/>
              <a:ext cx="349130" cy="560081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 typeface="Arial" pitchFamily="34" charset="0"/>
                <a:buNone/>
                <a:defRPr/>
              </a:pPr>
              <a:endParaRPr lang="en-IN">
                <a:solidFill>
                  <a:srgbClr val="000000"/>
                </a:solidFill>
              </a:endParaRPr>
            </a:p>
          </p:txBody>
        </p:sp>
        <p:sp>
          <p:nvSpPr>
            <p:cNvPr id="8308" name="TextBox 393"/>
            <p:cNvSpPr txBox="1">
              <a:spLocks noChangeArrowheads="1"/>
            </p:cNvSpPr>
            <p:nvPr/>
          </p:nvSpPr>
          <p:spPr bwMode="auto">
            <a:xfrm>
              <a:off x="7696408" y="5434011"/>
              <a:ext cx="1394660" cy="107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290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Night 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ea typeface="MS PGothic" pitchFamily="34" charset="-128"/>
                </a:rPr>
                <a:t>Village Schools</a:t>
              </a:r>
            </a:p>
          </p:txBody>
        </p:sp>
        <p:pic>
          <p:nvPicPr>
            <p:cNvPr id="131" name="Picture 13"/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 bwMode="auto">
            <a:xfrm>
              <a:off x="6804248" y="5644630"/>
              <a:ext cx="730739" cy="608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202" name="Group 13"/>
          <p:cNvGrpSpPr>
            <a:grpSpLocks/>
          </p:cNvGrpSpPr>
          <p:nvPr/>
        </p:nvGrpSpPr>
        <p:grpSpPr bwMode="auto">
          <a:xfrm>
            <a:off x="2386013" y="1524000"/>
            <a:ext cx="4090987" cy="4651375"/>
            <a:chOff x="2197100" y="1219200"/>
            <a:chExt cx="3997549" cy="5259388"/>
          </a:xfrm>
        </p:grpSpPr>
        <p:sp>
          <p:nvSpPr>
            <p:cNvPr id="125" name="Freeform 124"/>
            <p:cNvSpPr/>
            <p:nvPr/>
          </p:nvSpPr>
          <p:spPr bwMode="auto">
            <a:xfrm>
              <a:off x="4263354" y="3403731"/>
              <a:ext cx="594125" cy="597739"/>
            </a:xfrm>
            <a:custGeom>
              <a:avLst/>
              <a:gdLst>
                <a:gd name="connsiteX0" fmla="*/ 123825 w 735806"/>
                <a:gd name="connsiteY0" fmla="*/ 504825 h 611981"/>
                <a:gd name="connsiteX1" fmla="*/ 207169 w 735806"/>
                <a:gd name="connsiteY1" fmla="*/ 528638 h 611981"/>
                <a:gd name="connsiteX2" fmla="*/ 235744 w 735806"/>
                <a:gd name="connsiteY2" fmla="*/ 535781 h 611981"/>
                <a:gd name="connsiteX3" fmla="*/ 257175 w 735806"/>
                <a:gd name="connsiteY3" fmla="*/ 531019 h 611981"/>
                <a:gd name="connsiteX4" fmla="*/ 259556 w 735806"/>
                <a:gd name="connsiteY4" fmla="*/ 547688 h 611981"/>
                <a:gd name="connsiteX5" fmla="*/ 266700 w 735806"/>
                <a:gd name="connsiteY5" fmla="*/ 604838 h 611981"/>
                <a:gd name="connsiteX6" fmla="*/ 276225 w 735806"/>
                <a:gd name="connsiteY6" fmla="*/ 611981 h 611981"/>
                <a:gd name="connsiteX7" fmla="*/ 276225 w 735806"/>
                <a:gd name="connsiteY7" fmla="*/ 611981 h 611981"/>
                <a:gd name="connsiteX8" fmla="*/ 311944 w 735806"/>
                <a:gd name="connsiteY8" fmla="*/ 592931 h 611981"/>
                <a:gd name="connsiteX9" fmla="*/ 323850 w 735806"/>
                <a:gd name="connsiteY9" fmla="*/ 566738 h 611981"/>
                <a:gd name="connsiteX10" fmla="*/ 340519 w 735806"/>
                <a:gd name="connsiteY10" fmla="*/ 561975 h 611981"/>
                <a:gd name="connsiteX11" fmla="*/ 364331 w 735806"/>
                <a:gd name="connsiteY11" fmla="*/ 585788 h 611981"/>
                <a:gd name="connsiteX12" fmla="*/ 381000 w 735806"/>
                <a:gd name="connsiteY12" fmla="*/ 600075 h 611981"/>
                <a:gd name="connsiteX13" fmla="*/ 400050 w 735806"/>
                <a:gd name="connsiteY13" fmla="*/ 607219 h 611981"/>
                <a:gd name="connsiteX14" fmla="*/ 426244 w 735806"/>
                <a:gd name="connsiteY14" fmla="*/ 573881 h 611981"/>
                <a:gd name="connsiteX15" fmla="*/ 433387 w 735806"/>
                <a:gd name="connsiteY15" fmla="*/ 533400 h 611981"/>
                <a:gd name="connsiteX16" fmla="*/ 447675 w 735806"/>
                <a:gd name="connsiteY16" fmla="*/ 504825 h 611981"/>
                <a:gd name="connsiteX17" fmla="*/ 473869 w 735806"/>
                <a:gd name="connsiteY17" fmla="*/ 542925 h 611981"/>
                <a:gd name="connsiteX18" fmla="*/ 495300 w 735806"/>
                <a:gd name="connsiteY18" fmla="*/ 561975 h 611981"/>
                <a:gd name="connsiteX19" fmla="*/ 516731 w 735806"/>
                <a:gd name="connsiteY19" fmla="*/ 578644 h 611981"/>
                <a:gd name="connsiteX20" fmla="*/ 550069 w 735806"/>
                <a:gd name="connsiteY20" fmla="*/ 566738 h 611981"/>
                <a:gd name="connsiteX21" fmla="*/ 557212 w 735806"/>
                <a:gd name="connsiteY21" fmla="*/ 547688 h 611981"/>
                <a:gd name="connsiteX22" fmla="*/ 557212 w 735806"/>
                <a:gd name="connsiteY22" fmla="*/ 535781 h 611981"/>
                <a:gd name="connsiteX23" fmla="*/ 531019 w 735806"/>
                <a:gd name="connsiteY23" fmla="*/ 511969 h 611981"/>
                <a:gd name="connsiteX24" fmla="*/ 514350 w 735806"/>
                <a:gd name="connsiteY24" fmla="*/ 421481 h 611981"/>
                <a:gd name="connsiteX25" fmla="*/ 514350 w 735806"/>
                <a:gd name="connsiteY25" fmla="*/ 421481 h 611981"/>
                <a:gd name="connsiteX26" fmla="*/ 464344 w 735806"/>
                <a:gd name="connsiteY26" fmla="*/ 445294 h 611981"/>
                <a:gd name="connsiteX27" fmla="*/ 438150 w 735806"/>
                <a:gd name="connsiteY27" fmla="*/ 431006 h 611981"/>
                <a:gd name="connsiteX28" fmla="*/ 426244 w 735806"/>
                <a:gd name="connsiteY28" fmla="*/ 385763 h 611981"/>
                <a:gd name="connsiteX29" fmla="*/ 411956 w 735806"/>
                <a:gd name="connsiteY29" fmla="*/ 381000 h 611981"/>
                <a:gd name="connsiteX30" fmla="*/ 388144 w 735806"/>
                <a:gd name="connsiteY30" fmla="*/ 350044 h 611981"/>
                <a:gd name="connsiteX31" fmla="*/ 409575 w 735806"/>
                <a:gd name="connsiteY31" fmla="*/ 314325 h 611981"/>
                <a:gd name="connsiteX32" fmla="*/ 507206 w 735806"/>
                <a:gd name="connsiteY32" fmla="*/ 338138 h 611981"/>
                <a:gd name="connsiteX33" fmla="*/ 528637 w 735806"/>
                <a:gd name="connsiteY33" fmla="*/ 311944 h 611981"/>
                <a:gd name="connsiteX34" fmla="*/ 626269 w 735806"/>
                <a:gd name="connsiteY34" fmla="*/ 290513 h 611981"/>
                <a:gd name="connsiteX35" fmla="*/ 631031 w 735806"/>
                <a:gd name="connsiteY35" fmla="*/ 240506 h 611981"/>
                <a:gd name="connsiteX36" fmla="*/ 714375 w 735806"/>
                <a:gd name="connsiteY36" fmla="*/ 166688 h 611981"/>
                <a:gd name="connsiteX37" fmla="*/ 735806 w 735806"/>
                <a:gd name="connsiteY37" fmla="*/ 71438 h 611981"/>
                <a:gd name="connsiteX38" fmla="*/ 707231 w 735806"/>
                <a:gd name="connsiteY38" fmla="*/ 0 h 611981"/>
                <a:gd name="connsiteX39" fmla="*/ 614362 w 735806"/>
                <a:gd name="connsiteY39" fmla="*/ 47625 h 611981"/>
                <a:gd name="connsiteX40" fmla="*/ 614362 w 735806"/>
                <a:gd name="connsiteY40" fmla="*/ 66675 h 611981"/>
                <a:gd name="connsiteX41" fmla="*/ 597694 w 735806"/>
                <a:gd name="connsiteY41" fmla="*/ 135731 h 611981"/>
                <a:gd name="connsiteX42" fmla="*/ 566737 w 735806"/>
                <a:gd name="connsiteY42" fmla="*/ 130969 h 611981"/>
                <a:gd name="connsiteX43" fmla="*/ 514350 w 735806"/>
                <a:gd name="connsiteY43" fmla="*/ 164306 h 611981"/>
                <a:gd name="connsiteX44" fmla="*/ 433387 w 735806"/>
                <a:gd name="connsiteY44" fmla="*/ 123825 h 611981"/>
                <a:gd name="connsiteX45" fmla="*/ 402431 w 735806"/>
                <a:gd name="connsiteY45" fmla="*/ 128588 h 611981"/>
                <a:gd name="connsiteX46" fmla="*/ 359569 w 735806"/>
                <a:gd name="connsiteY46" fmla="*/ 154781 h 611981"/>
                <a:gd name="connsiteX47" fmla="*/ 307181 w 735806"/>
                <a:gd name="connsiteY47" fmla="*/ 154781 h 611981"/>
                <a:gd name="connsiteX48" fmla="*/ 280987 w 735806"/>
                <a:gd name="connsiteY48" fmla="*/ 188119 h 611981"/>
                <a:gd name="connsiteX49" fmla="*/ 209550 w 735806"/>
                <a:gd name="connsiteY49" fmla="*/ 171450 h 611981"/>
                <a:gd name="connsiteX50" fmla="*/ 154781 w 735806"/>
                <a:gd name="connsiteY50" fmla="*/ 197644 h 611981"/>
                <a:gd name="connsiteX51" fmla="*/ 126206 w 735806"/>
                <a:gd name="connsiteY51" fmla="*/ 176213 h 611981"/>
                <a:gd name="connsiteX52" fmla="*/ 111919 w 735806"/>
                <a:gd name="connsiteY52" fmla="*/ 176213 h 611981"/>
                <a:gd name="connsiteX53" fmla="*/ 107156 w 735806"/>
                <a:gd name="connsiteY53" fmla="*/ 164306 h 611981"/>
                <a:gd name="connsiteX54" fmla="*/ 9525 w 735806"/>
                <a:gd name="connsiteY54" fmla="*/ 159544 h 611981"/>
                <a:gd name="connsiteX55" fmla="*/ 0 w 735806"/>
                <a:gd name="connsiteY55" fmla="*/ 190500 h 611981"/>
                <a:gd name="connsiteX56" fmla="*/ 2381 w 735806"/>
                <a:gd name="connsiteY56" fmla="*/ 261938 h 611981"/>
                <a:gd name="connsiteX57" fmla="*/ 30956 w 735806"/>
                <a:gd name="connsiteY57" fmla="*/ 278606 h 611981"/>
                <a:gd name="connsiteX58" fmla="*/ 47625 w 735806"/>
                <a:gd name="connsiteY58" fmla="*/ 285750 h 611981"/>
                <a:gd name="connsiteX59" fmla="*/ 69056 w 735806"/>
                <a:gd name="connsiteY59" fmla="*/ 292894 h 611981"/>
                <a:gd name="connsiteX60" fmla="*/ 80962 w 735806"/>
                <a:gd name="connsiteY60" fmla="*/ 319088 h 611981"/>
                <a:gd name="connsiteX61" fmla="*/ 109537 w 735806"/>
                <a:gd name="connsiteY61" fmla="*/ 340519 h 611981"/>
                <a:gd name="connsiteX62" fmla="*/ 111919 w 735806"/>
                <a:gd name="connsiteY62" fmla="*/ 390525 h 611981"/>
                <a:gd name="connsiteX63" fmla="*/ 128587 w 735806"/>
                <a:gd name="connsiteY63" fmla="*/ 428625 h 611981"/>
                <a:gd name="connsiteX64" fmla="*/ 104775 w 735806"/>
                <a:gd name="connsiteY64" fmla="*/ 445294 h 611981"/>
                <a:gd name="connsiteX65" fmla="*/ 123825 w 735806"/>
                <a:gd name="connsiteY65" fmla="*/ 504825 h 611981"/>
                <a:gd name="connsiteX0" fmla="*/ 123825 w 735806"/>
                <a:gd name="connsiteY0" fmla="*/ 504825 h 614362"/>
                <a:gd name="connsiteX1" fmla="*/ 207169 w 735806"/>
                <a:gd name="connsiteY1" fmla="*/ 528638 h 614362"/>
                <a:gd name="connsiteX2" fmla="*/ 235744 w 735806"/>
                <a:gd name="connsiteY2" fmla="*/ 535781 h 614362"/>
                <a:gd name="connsiteX3" fmla="*/ 257175 w 735806"/>
                <a:gd name="connsiteY3" fmla="*/ 531019 h 614362"/>
                <a:gd name="connsiteX4" fmla="*/ 259556 w 735806"/>
                <a:gd name="connsiteY4" fmla="*/ 547688 h 614362"/>
                <a:gd name="connsiteX5" fmla="*/ 266700 w 735806"/>
                <a:gd name="connsiteY5" fmla="*/ 604838 h 614362"/>
                <a:gd name="connsiteX6" fmla="*/ 276225 w 735806"/>
                <a:gd name="connsiteY6" fmla="*/ 611981 h 614362"/>
                <a:gd name="connsiteX7" fmla="*/ 276225 w 735806"/>
                <a:gd name="connsiteY7" fmla="*/ 611981 h 614362"/>
                <a:gd name="connsiteX8" fmla="*/ 311944 w 735806"/>
                <a:gd name="connsiteY8" fmla="*/ 614362 h 614362"/>
                <a:gd name="connsiteX9" fmla="*/ 323850 w 735806"/>
                <a:gd name="connsiteY9" fmla="*/ 566738 h 614362"/>
                <a:gd name="connsiteX10" fmla="*/ 340519 w 735806"/>
                <a:gd name="connsiteY10" fmla="*/ 561975 h 614362"/>
                <a:gd name="connsiteX11" fmla="*/ 364331 w 735806"/>
                <a:gd name="connsiteY11" fmla="*/ 585788 h 614362"/>
                <a:gd name="connsiteX12" fmla="*/ 381000 w 735806"/>
                <a:gd name="connsiteY12" fmla="*/ 600075 h 614362"/>
                <a:gd name="connsiteX13" fmla="*/ 400050 w 735806"/>
                <a:gd name="connsiteY13" fmla="*/ 607219 h 614362"/>
                <a:gd name="connsiteX14" fmla="*/ 426244 w 735806"/>
                <a:gd name="connsiteY14" fmla="*/ 573881 h 614362"/>
                <a:gd name="connsiteX15" fmla="*/ 433387 w 735806"/>
                <a:gd name="connsiteY15" fmla="*/ 533400 h 614362"/>
                <a:gd name="connsiteX16" fmla="*/ 447675 w 735806"/>
                <a:gd name="connsiteY16" fmla="*/ 504825 h 614362"/>
                <a:gd name="connsiteX17" fmla="*/ 473869 w 735806"/>
                <a:gd name="connsiteY17" fmla="*/ 542925 h 614362"/>
                <a:gd name="connsiteX18" fmla="*/ 495300 w 735806"/>
                <a:gd name="connsiteY18" fmla="*/ 561975 h 614362"/>
                <a:gd name="connsiteX19" fmla="*/ 516731 w 735806"/>
                <a:gd name="connsiteY19" fmla="*/ 578644 h 614362"/>
                <a:gd name="connsiteX20" fmla="*/ 550069 w 735806"/>
                <a:gd name="connsiteY20" fmla="*/ 566738 h 614362"/>
                <a:gd name="connsiteX21" fmla="*/ 557212 w 735806"/>
                <a:gd name="connsiteY21" fmla="*/ 547688 h 614362"/>
                <a:gd name="connsiteX22" fmla="*/ 557212 w 735806"/>
                <a:gd name="connsiteY22" fmla="*/ 535781 h 614362"/>
                <a:gd name="connsiteX23" fmla="*/ 531019 w 735806"/>
                <a:gd name="connsiteY23" fmla="*/ 511969 h 614362"/>
                <a:gd name="connsiteX24" fmla="*/ 514350 w 735806"/>
                <a:gd name="connsiteY24" fmla="*/ 421481 h 614362"/>
                <a:gd name="connsiteX25" fmla="*/ 514350 w 735806"/>
                <a:gd name="connsiteY25" fmla="*/ 421481 h 614362"/>
                <a:gd name="connsiteX26" fmla="*/ 464344 w 735806"/>
                <a:gd name="connsiteY26" fmla="*/ 445294 h 614362"/>
                <a:gd name="connsiteX27" fmla="*/ 438150 w 735806"/>
                <a:gd name="connsiteY27" fmla="*/ 431006 h 614362"/>
                <a:gd name="connsiteX28" fmla="*/ 426244 w 735806"/>
                <a:gd name="connsiteY28" fmla="*/ 385763 h 614362"/>
                <a:gd name="connsiteX29" fmla="*/ 411956 w 735806"/>
                <a:gd name="connsiteY29" fmla="*/ 381000 h 614362"/>
                <a:gd name="connsiteX30" fmla="*/ 388144 w 735806"/>
                <a:gd name="connsiteY30" fmla="*/ 350044 h 614362"/>
                <a:gd name="connsiteX31" fmla="*/ 409575 w 735806"/>
                <a:gd name="connsiteY31" fmla="*/ 314325 h 614362"/>
                <a:gd name="connsiteX32" fmla="*/ 507206 w 735806"/>
                <a:gd name="connsiteY32" fmla="*/ 338138 h 614362"/>
                <a:gd name="connsiteX33" fmla="*/ 528637 w 735806"/>
                <a:gd name="connsiteY33" fmla="*/ 311944 h 614362"/>
                <a:gd name="connsiteX34" fmla="*/ 626269 w 735806"/>
                <a:gd name="connsiteY34" fmla="*/ 290513 h 614362"/>
                <a:gd name="connsiteX35" fmla="*/ 631031 w 735806"/>
                <a:gd name="connsiteY35" fmla="*/ 240506 h 614362"/>
                <a:gd name="connsiteX36" fmla="*/ 714375 w 735806"/>
                <a:gd name="connsiteY36" fmla="*/ 166688 h 614362"/>
                <a:gd name="connsiteX37" fmla="*/ 735806 w 735806"/>
                <a:gd name="connsiteY37" fmla="*/ 71438 h 614362"/>
                <a:gd name="connsiteX38" fmla="*/ 707231 w 735806"/>
                <a:gd name="connsiteY38" fmla="*/ 0 h 614362"/>
                <a:gd name="connsiteX39" fmla="*/ 614362 w 735806"/>
                <a:gd name="connsiteY39" fmla="*/ 47625 h 614362"/>
                <a:gd name="connsiteX40" fmla="*/ 614362 w 735806"/>
                <a:gd name="connsiteY40" fmla="*/ 66675 h 614362"/>
                <a:gd name="connsiteX41" fmla="*/ 597694 w 735806"/>
                <a:gd name="connsiteY41" fmla="*/ 135731 h 614362"/>
                <a:gd name="connsiteX42" fmla="*/ 566737 w 735806"/>
                <a:gd name="connsiteY42" fmla="*/ 130969 h 614362"/>
                <a:gd name="connsiteX43" fmla="*/ 514350 w 735806"/>
                <a:gd name="connsiteY43" fmla="*/ 164306 h 614362"/>
                <a:gd name="connsiteX44" fmla="*/ 433387 w 735806"/>
                <a:gd name="connsiteY44" fmla="*/ 123825 h 614362"/>
                <a:gd name="connsiteX45" fmla="*/ 402431 w 735806"/>
                <a:gd name="connsiteY45" fmla="*/ 128588 h 614362"/>
                <a:gd name="connsiteX46" fmla="*/ 359569 w 735806"/>
                <a:gd name="connsiteY46" fmla="*/ 154781 h 614362"/>
                <a:gd name="connsiteX47" fmla="*/ 307181 w 735806"/>
                <a:gd name="connsiteY47" fmla="*/ 154781 h 614362"/>
                <a:gd name="connsiteX48" fmla="*/ 280987 w 735806"/>
                <a:gd name="connsiteY48" fmla="*/ 188119 h 614362"/>
                <a:gd name="connsiteX49" fmla="*/ 209550 w 735806"/>
                <a:gd name="connsiteY49" fmla="*/ 171450 h 614362"/>
                <a:gd name="connsiteX50" fmla="*/ 154781 w 735806"/>
                <a:gd name="connsiteY50" fmla="*/ 197644 h 614362"/>
                <a:gd name="connsiteX51" fmla="*/ 126206 w 735806"/>
                <a:gd name="connsiteY51" fmla="*/ 176213 h 614362"/>
                <a:gd name="connsiteX52" fmla="*/ 111919 w 735806"/>
                <a:gd name="connsiteY52" fmla="*/ 176213 h 614362"/>
                <a:gd name="connsiteX53" fmla="*/ 107156 w 735806"/>
                <a:gd name="connsiteY53" fmla="*/ 164306 h 614362"/>
                <a:gd name="connsiteX54" fmla="*/ 9525 w 735806"/>
                <a:gd name="connsiteY54" fmla="*/ 159544 h 614362"/>
                <a:gd name="connsiteX55" fmla="*/ 0 w 735806"/>
                <a:gd name="connsiteY55" fmla="*/ 190500 h 614362"/>
                <a:gd name="connsiteX56" fmla="*/ 2381 w 735806"/>
                <a:gd name="connsiteY56" fmla="*/ 261938 h 614362"/>
                <a:gd name="connsiteX57" fmla="*/ 30956 w 735806"/>
                <a:gd name="connsiteY57" fmla="*/ 278606 h 614362"/>
                <a:gd name="connsiteX58" fmla="*/ 47625 w 735806"/>
                <a:gd name="connsiteY58" fmla="*/ 285750 h 614362"/>
                <a:gd name="connsiteX59" fmla="*/ 69056 w 735806"/>
                <a:gd name="connsiteY59" fmla="*/ 292894 h 614362"/>
                <a:gd name="connsiteX60" fmla="*/ 80962 w 735806"/>
                <a:gd name="connsiteY60" fmla="*/ 319088 h 614362"/>
                <a:gd name="connsiteX61" fmla="*/ 109537 w 735806"/>
                <a:gd name="connsiteY61" fmla="*/ 340519 h 614362"/>
                <a:gd name="connsiteX62" fmla="*/ 111919 w 735806"/>
                <a:gd name="connsiteY62" fmla="*/ 390525 h 614362"/>
                <a:gd name="connsiteX63" fmla="*/ 128587 w 735806"/>
                <a:gd name="connsiteY63" fmla="*/ 428625 h 614362"/>
                <a:gd name="connsiteX64" fmla="*/ 104775 w 735806"/>
                <a:gd name="connsiteY64" fmla="*/ 445294 h 614362"/>
                <a:gd name="connsiteX65" fmla="*/ 123825 w 735806"/>
                <a:gd name="connsiteY65" fmla="*/ 504825 h 614362"/>
                <a:gd name="connsiteX0" fmla="*/ 123825 w 735806"/>
                <a:gd name="connsiteY0" fmla="*/ 504825 h 614362"/>
                <a:gd name="connsiteX1" fmla="*/ 207169 w 735806"/>
                <a:gd name="connsiteY1" fmla="*/ 528638 h 614362"/>
                <a:gd name="connsiteX2" fmla="*/ 235744 w 735806"/>
                <a:gd name="connsiteY2" fmla="*/ 535781 h 614362"/>
                <a:gd name="connsiteX3" fmla="*/ 257175 w 735806"/>
                <a:gd name="connsiteY3" fmla="*/ 531019 h 614362"/>
                <a:gd name="connsiteX4" fmla="*/ 259556 w 735806"/>
                <a:gd name="connsiteY4" fmla="*/ 547688 h 614362"/>
                <a:gd name="connsiteX5" fmla="*/ 259556 w 735806"/>
                <a:gd name="connsiteY5" fmla="*/ 592932 h 614362"/>
                <a:gd name="connsiteX6" fmla="*/ 276225 w 735806"/>
                <a:gd name="connsiteY6" fmla="*/ 611981 h 614362"/>
                <a:gd name="connsiteX7" fmla="*/ 276225 w 735806"/>
                <a:gd name="connsiteY7" fmla="*/ 611981 h 614362"/>
                <a:gd name="connsiteX8" fmla="*/ 311944 w 735806"/>
                <a:gd name="connsiteY8" fmla="*/ 614362 h 614362"/>
                <a:gd name="connsiteX9" fmla="*/ 323850 w 735806"/>
                <a:gd name="connsiteY9" fmla="*/ 566738 h 614362"/>
                <a:gd name="connsiteX10" fmla="*/ 340519 w 735806"/>
                <a:gd name="connsiteY10" fmla="*/ 561975 h 614362"/>
                <a:gd name="connsiteX11" fmla="*/ 364331 w 735806"/>
                <a:gd name="connsiteY11" fmla="*/ 585788 h 614362"/>
                <a:gd name="connsiteX12" fmla="*/ 381000 w 735806"/>
                <a:gd name="connsiteY12" fmla="*/ 600075 h 614362"/>
                <a:gd name="connsiteX13" fmla="*/ 400050 w 735806"/>
                <a:gd name="connsiteY13" fmla="*/ 607219 h 614362"/>
                <a:gd name="connsiteX14" fmla="*/ 426244 w 735806"/>
                <a:gd name="connsiteY14" fmla="*/ 573881 h 614362"/>
                <a:gd name="connsiteX15" fmla="*/ 433387 w 735806"/>
                <a:gd name="connsiteY15" fmla="*/ 533400 h 614362"/>
                <a:gd name="connsiteX16" fmla="*/ 447675 w 735806"/>
                <a:gd name="connsiteY16" fmla="*/ 504825 h 614362"/>
                <a:gd name="connsiteX17" fmla="*/ 473869 w 735806"/>
                <a:gd name="connsiteY17" fmla="*/ 542925 h 614362"/>
                <a:gd name="connsiteX18" fmla="*/ 495300 w 735806"/>
                <a:gd name="connsiteY18" fmla="*/ 561975 h 614362"/>
                <a:gd name="connsiteX19" fmla="*/ 516731 w 735806"/>
                <a:gd name="connsiteY19" fmla="*/ 578644 h 614362"/>
                <a:gd name="connsiteX20" fmla="*/ 550069 w 735806"/>
                <a:gd name="connsiteY20" fmla="*/ 566738 h 614362"/>
                <a:gd name="connsiteX21" fmla="*/ 557212 w 735806"/>
                <a:gd name="connsiteY21" fmla="*/ 547688 h 614362"/>
                <a:gd name="connsiteX22" fmla="*/ 557212 w 735806"/>
                <a:gd name="connsiteY22" fmla="*/ 535781 h 614362"/>
                <a:gd name="connsiteX23" fmla="*/ 531019 w 735806"/>
                <a:gd name="connsiteY23" fmla="*/ 511969 h 614362"/>
                <a:gd name="connsiteX24" fmla="*/ 514350 w 735806"/>
                <a:gd name="connsiteY24" fmla="*/ 421481 h 614362"/>
                <a:gd name="connsiteX25" fmla="*/ 514350 w 735806"/>
                <a:gd name="connsiteY25" fmla="*/ 421481 h 614362"/>
                <a:gd name="connsiteX26" fmla="*/ 464344 w 735806"/>
                <a:gd name="connsiteY26" fmla="*/ 445294 h 614362"/>
                <a:gd name="connsiteX27" fmla="*/ 438150 w 735806"/>
                <a:gd name="connsiteY27" fmla="*/ 431006 h 614362"/>
                <a:gd name="connsiteX28" fmla="*/ 426244 w 735806"/>
                <a:gd name="connsiteY28" fmla="*/ 385763 h 614362"/>
                <a:gd name="connsiteX29" fmla="*/ 411956 w 735806"/>
                <a:gd name="connsiteY29" fmla="*/ 381000 h 614362"/>
                <a:gd name="connsiteX30" fmla="*/ 388144 w 735806"/>
                <a:gd name="connsiteY30" fmla="*/ 350044 h 614362"/>
                <a:gd name="connsiteX31" fmla="*/ 409575 w 735806"/>
                <a:gd name="connsiteY31" fmla="*/ 314325 h 614362"/>
                <a:gd name="connsiteX32" fmla="*/ 507206 w 735806"/>
                <a:gd name="connsiteY32" fmla="*/ 338138 h 614362"/>
                <a:gd name="connsiteX33" fmla="*/ 528637 w 735806"/>
                <a:gd name="connsiteY33" fmla="*/ 311944 h 614362"/>
                <a:gd name="connsiteX34" fmla="*/ 626269 w 735806"/>
                <a:gd name="connsiteY34" fmla="*/ 290513 h 614362"/>
                <a:gd name="connsiteX35" fmla="*/ 631031 w 735806"/>
                <a:gd name="connsiteY35" fmla="*/ 240506 h 614362"/>
                <a:gd name="connsiteX36" fmla="*/ 714375 w 735806"/>
                <a:gd name="connsiteY36" fmla="*/ 166688 h 614362"/>
                <a:gd name="connsiteX37" fmla="*/ 735806 w 735806"/>
                <a:gd name="connsiteY37" fmla="*/ 71438 h 614362"/>
                <a:gd name="connsiteX38" fmla="*/ 707231 w 735806"/>
                <a:gd name="connsiteY38" fmla="*/ 0 h 614362"/>
                <a:gd name="connsiteX39" fmla="*/ 614362 w 735806"/>
                <a:gd name="connsiteY39" fmla="*/ 47625 h 614362"/>
                <a:gd name="connsiteX40" fmla="*/ 614362 w 735806"/>
                <a:gd name="connsiteY40" fmla="*/ 66675 h 614362"/>
                <a:gd name="connsiteX41" fmla="*/ 597694 w 735806"/>
                <a:gd name="connsiteY41" fmla="*/ 135731 h 614362"/>
                <a:gd name="connsiteX42" fmla="*/ 566737 w 735806"/>
                <a:gd name="connsiteY42" fmla="*/ 130969 h 614362"/>
                <a:gd name="connsiteX43" fmla="*/ 514350 w 735806"/>
                <a:gd name="connsiteY43" fmla="*/ 164306 h 614362"/>
                <a:gd name="connsiteX44" fmla="*/ 433387 w 735806"/>
                <a:gd name="connsiteY44" fmla="*/ 123825 h 614362"/>
                <a:gd name="connsiteX45" fmla="*/ 402431 w 735806"/>
                <a:gd name="connsiteY45" fmla="*/ 128588 h 614362"/>
                <a:gd name="connsiteX46" fmla="*/ 359569 w 735806"/>
                <a:gd name="connsiteY46" fmla="*/ 154781 h 614362"/>
                <a:gd name="connsiteX47" fmla="*/ 307181 w 735806"/>
                <a:gd name="connsiteY47" fmla="*/ 154781 h 614362"/>
                <a:gd name="connsiteX48" fmla="*/ 280987 w 735806"/>
                <a:gd name="connsiteY48" fmla="*/ 188119 h 614362"/>
                <a:gd name="connsiteX49" fmla="*/ 209550 w 735806"/>
                <a:gd name="connsiteY49" fmla="*/ 171450 h 614362"/>
                <a:gd name="connsiteX50" fmla="*/ 154781 w 735806"/>
                <a:gd name="connsiteY50" fmla="*/ 197644 h 614362"/>
                <a:gd name="connsiteX51" fmla="*/ 126206 w 735806"/>
                <a:gd name="connsiteY51" fmla="*/ 176213 h 614362"/>
                <a:gd name="connsiteX52" fmla="*/ 111919 w 735806"/>
                <a:gd name="connsiteY52" fmla="*/ 176213 h 614362"/>
                <a:gd name="connsiteX53" fmla="*/ 107156 w 735806"/>
                <a:gd name="connsiteY53" fmla="*/ 164306 h 614362"/>
                <a:gd name="connsiteX54" fmla="*/ 9525 w 735806"/>
                <a:gd name="connsiteY54" fmla="*/ 159544 h 614362"/>
                <a:gd name="connsiteX55" fmla="*/ 0 w 735806"/>
                <a:gd name="connsiteY55" fmla="*/ 190500 h 614362"/>
                <a:gd name="connsiteX56" fmla="*/ 2381 w 735806"/>
                <a:gd name="connsiteY56" fmla="*/ 261938 h 614362"/>
                <a:gd name="connsiteX57" fmla="*/ 30956 w 735806"/>
                <a:gd name="connsiteY57" fmla="*/ 278606 h 614362"/>
                <a:gd name="connsiteX58" fmla="*/ 47625 w 735806"/>
                <a:gd name="connsiteY58" fmla="*/ 285750 h 614362"/>
                <a:gd name="connsiteX59" fmla="*/ 69056 w 735806"/>
                <a:gd name="connsiteY59" fmla="*/ 292894 h 614362"/>
                <a:gd name="connsiteX60" fmla="*/ 80962 w 735806"/>
                <a:gd name="connsiteY60" fmla="*/ 319088 h 614362"/>
                <a:gd name="connsiteX61" fmla="*/ 109537 w 735806"/>
                <a:gd name="connsiteY61" fmla="*/ 340519 h 614362"/>
                <a:gd name="connsiteX62" fmla="*/ 111919 w 735806"/>
                <a:gd name="connsiteY62" fmla="*/ 390525 h 614362"/>
                <a:gd name="connsiteX63" fmla="*/ 128587 w 735806"/>
                <a:gd name="connsiteY63" fmla="*/ 428625 h 614362"/>
                <a:gd name="connsiteX64" fmla="*/ 104775 w 735806"/>
                <a:gd name="connsiteY64" fmla="*/ 445294 h 614362"/>
                <a:gd name="connsiteX65" fmla="*/ 123825 w 735806"/>
                <a:gd name="connsiteY65" fmla="*/ 504825 h 61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35806" h="614362">
                  <a:moveTo>
                    <a:pt x="123825" y="504825"/>
                  </a:moveTo>
                  <a:lnTo>
                    <a:pt x="207169" y="528638"/>
                  </a:lnTo>
                  <a:lnTo>
                    <a:pt x="235744" y="535781"/>
                  </a:lnTo>
                  <a:lnTo>
                    <a:pt x="257175" y="531019"/>
                  </a:lnTo>
                  <a:lnTo>
                    <a:pt x="259556" y="547688"/>
                  </a:lnTo>
                  <a:lnTo>
                    <a:pt x="259556" y="592932"/>
                  </a:lnTo>
                  <a:lnTo>
                    <a:pt x="276225" y="611981"/>
                  </a:lnTo>
                  <a:lnTo>
                    <a:pt x="276225" y="611981"/>
                  </a:lnTo>
                  <a:lnTo>
                    <a:pt x="311944" y="614362"/>
                  </a:lnTo>
                  <a:lnTo>
                    <a:pt x="323850" y="566738"/>
                  </a:lnTo>
                  <a:lnTo>
                    <a:pt x="340519" y="561975"/>
                  </a:lnTo>
                  <a:lnTo>
                    <a:pt x="364331" y="585788"/>
                  </a:lnTo>
                  <a:lnTo>
                    <a:pt x="381000" y="600075"/>
                  </a:lnTo>
                  <a:lnTo>
                    <a:pt x="400050" y="607219"/>
                  </a:lnTo>
                  <a:lnTo>
                    <a:pt x="426244" y="573881"/>
                  </a:lnTo>
                  <a:lnTo>
                    <a:pt x="433387" y="533400"/>
                  </a:lnTo>
                  <a:lnTo>
                    <a:pt x="447675" y="504825"/>
                  </a:lnTo>
                  <a:lnTo>
                    <a:pt x="473869" y="542925"/>
                  </a:lnTo>
                  <a:lnTo>
                    <a:pt x="495300" y="561975"/>
                  </a:lnTo>
                  <a:lnTo>
                    <a:pt x="516731" y="578644"/>
                  </a:lnTo>
                  <a:lnTo>
                    <a:pt x="550069" y="566738"/>
                  </a:lnTo>
                  <a:lnTo>
                    <a:pt x="557212" y="547688"/>
                  </a:lnTo>
                  <a:lnTo>
                    <a:pt x="557212" y="535781"/>
                  </a:lnTo>
                  <a:lnTo>
                    <a:pt x="531019" y="511969"/>
                  </a:lnTo>
                  <a:lnTo>
                    <a:pt x="514350" y="421481"/>
                  </a:lnTo>
                  <a:lnTo>
                    <a:pt x="514350" y="421481"/>
                  </a:lnTo>
                  <a:lnTo>
                    <a:pt x="464344" y="445294"/>
                  </a:lnTo>
                  <a:lnTo>
                    <a:pt x="438150" y="431006"/>
                  </a:lnTo>
                  <a:lnTo>
                    <a:pt x="426244" y="385763"/>
                  </a:lnTo>
                  <a:lnTo>
                    <a:pt x="411956" y="381000"/>
                  </a:lnTo>
                  <a:lnTo>
                    <a:pt x="388144" y="350044"/>
                  </a:lnTo>
                  <a:lnTo>
                    <a:pt x="409575" y="314325"/>
                  </a:lnTo>
                  <a:lnTo>
                    <a:pt x="507206" y="338138"/>
                  </a:lnTo>
                  <a:lnTo>
                    <a:pt x="528637" y="311944"/>
                  </a:lnTo>
                  <a:lnTo>
                    <a:pt x="626269" y="290513"/>
                  </a:lnTo>
                  <a:lnTo>
                    <a:pt x="631031" y="240506"/>
                  </a:lnTo>
                  <a:lnTo>
                    <a:pt x="714375" y="166688"/>
                  </a:lnTo>
                  <a:lnTo>
                    <a:pt x="735806" y="71438"/>
                  </a:lnTo>
                  <a:lnTo>
                    <a:pt x="707231" y="0"/>
                  </a:lnTo>
                  <a:lnTo>
                    <a:pt x="614362" y="47625"/>
                  </a:lnTo>
                  <a:lnTo>
                    <a:pt x="614362" y="66675"/>
                  </a:lnTo>
                  <a:lnTo>
                    <a:pt x="597694" y="135731"/>
                  </a:lnTo>
                  <a:lnTo>
                    <a:pt x="566737" y="130969"/>
                  </a:lnTo>
                  <a:lnTo>
                    <a:pt x="514350" y="164306"/>
                  </a:lnTo>
                  <a:lnTo>
                    <a:pt x="433387" y="123825"/>
                  </a:lnTo>
                  <a:lnTo>
                    <a:pt x="402431" y="128588"/>
                  </a:lnTo>
                  <a:lnTo>
                    <a:pt x="359569" y="154781"/>
                  </a:lnTo>
                  <a:lnTo>
                    <a:pt x="307181" y="154781"/>
                  </a:lnTo>
                  <a:lnTo>
                    <a:pt x="280987" y="188119"/>
                  </a:lnTo>
                  <a:lnTo>
                    <a:pt x="209550" y="171450"/>
                  </a:lnTo>
                  <a:lnTo>
                    <a:pt x="154781" y="197644"/>
                  </a:lnTo>
                  <a:lnTo>
                    <a:pt x="126206" y="176213"/>
                  </a:lnTo>
                  <a:lnTo>
                    <a:pt x="111919" y="176213"/>
                  </a:lnTo>
                  <a:lnTo>
                    <a:pt x="107156" y="164306"/>
                  </a:lnTo>
                  <a:lnTo>
                    <a:pt x="9525" y="159544"/>
                  </a:lnTo>
                  <a:lnTo>
                    <a:pt x="0" y="190500"/>
                  </a:lnTo>
                  <a:cubicBezTo>
                    <a:pt x="794" y="214313"/>
                    <a:pt x="1587" y="238125"/>
                    <a:pt x="2381" y="261938"/>
                  </a:cubicBezTo>
                  <a:lnTo>
                    <a:pt x="30956" y="278606"/>
                  </a:lnTo>
                  <a:lnTo>
                    <a:pt x="47625" y="285750"/>
                  </a:lnTo>
                  <a:lnTo>
                    <a:pt x="69056" y="292894"/>
                  </a:lnTo>
                  <a:lnTo>
                    <a:pt x="80962" y="319088"/>
                  </a:lnTo>
                  <a:lnTo>
                    <a:pt x="109537" y="340519"/>
                  </a:lnTo>
                  <a:lnTo>
                    <a:pt x="111919" y="390525"/>
                  </a:lnTo>
                  <a:lnTo>
                    <a:pt x="128587" y="428625"/>
                  </a:lnTo>
                  <a:lnTo>
                    <a:pt x="104775" y="445294"/>
                  </a:lnTo>
                  <a:lnTo>
                    <a:pt x="123825" y="504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4575153" y="3019599"/>
              <a:ext cx="617394" cy="1059058"/>
            </a:xfrm>
            <a:custGeom>
              <a:avLst/>
              <a:gdLst>
                <a:gd name="connsiteX0" fmla="*/ 319088 w 764382"/>
                <a:gd name="connsiteY0" fmla="*/ 392907 h 1088232"/>
                <a:gd name="connsiteX1" fmla="*/ 350044 w 764382"/>
                <a:gd name="connsiteY1" fmla="*/ 466725 h 1088232"/>
                <a:gd name="connsiteX2" fmla="*/ 340519 w 764382"/>
                <a:gd name="connsiteY2" fmla="*/ 509588 h 1088232"/>
                <a:gd name="connsiteX3" fmla="*/ 333375 w 764382"/>
                <a:gd name="connsiteY3" fmla="*/ 559594 h 1088232"/>
                <a:gd name="connsiteX4" fmla="*/ 247650 w 764382"/>
                <a:gd name="connsiteY4" fmla="*/ 633413 h 1088232"/>
                <a:gd name="connsiteX5" fmla="*/ 238125 w 764382"/>
                <a:gd name="connsiteY5" fmla="*/ 690563 h 1088232"/>
                <a:gd name="connsiteX6" fmla="*/ 135732 w 764382"/>
                <a:gd name="connsiteY6" fmla="*/ 711994 h 1088232"/>
                <a:gd name="connsiteX7" fmla="*/ 116682 w 764382"/>
                <a:gd name="connsiteY7" fmla="*/ 738188 h 1088232"/>
                <a:gd name="connsiteX8" fmla="*/ 30957 w 764382"/>
                <a:gd name="connsiteY8" fmla="*/ 707232 h 1088232"/>
                <a:gd name="connsiteX9" fmla="*/ 16669 w 764382"/>
                <a:gd name="connsiteY9" fmla="*/ 707232 h 1088232"/>
                <a:gd name="connsiteX10" fmla="*/ 7144 w 764382"/>
                <a:gd name="connsiteY10" fmla="*/ 735807 h 1088232"/>
                <a:gd name="connsiteX11" fmla="*/ 0 w 764382"/>
                <a:gd name="connsiteY11" fmla="*/ 752475 h 1088232"/>
                <a:gd name="connsiteX12" fmla="*/ 26194 w 764382"/>
                <a:gd name="connsiteY12" fmla="*/ 781050 h 1088232"/>
                <a:gd name="connsiteX13" fmla="*/ 45244 w 764382"/>
                <a:gd name="connsiteY13" fmla="*/ 778669 h 1088232"/>
                <a:gd name="connsiteX14" fmla="*/ 52388 w 764382"/>
                <a:gd name="connsiteY14" fmla="*/ 819150 h 1088232"/>
                <a:gd name="connsiteX15" fmla="*/ 66675 w 764382"/>
                <a:gd name="connsiteY15" fmla="*/ 840582 h 1088232"/>
                <a:gd name="connsiteX16" fmla="*/ 92869 w 764382"/>
                <a:gd name="connsiteY16" fmla="*/ 831057 h 1088232"/>
                <a:gd name="connsiteX17" fmla="*/ 109538 w 764382"/>
                <a:gd name="connsiteY17" fmla="*/ 819150 h 1088232"/>
                <a:gd name="connsiteX18" fmla="*/ 133350 w 764382"/>
                <a:gd name="connsiteY18" fmla="*/ 819150 h 1088232"/>
                <a:gd name="connsiteX19" fmla="*/ 142875 w 764382"/>
                <a:gd name="connsiteY19" fmla="*/ 912019 h 1088232"/>
                <a:gd name="connsiteX20" fmla="*/ 171450 w 764382"/>
                <a:gd name="connsiteY20" fmla="*/ 933450 h 1088232"/>
                <a:gd name="connsiteX21" fmla="*/ 180975 w 764382"/>
                <a:gd name="connsiteY21" fmla="*/ 966788 h 1088232"/>
                <a:gd name="connsiteX22" fmla="*/ 221457 w 764382"/>
                <a:gd name="connsiteY22" fmla="*/ 992982 h 1088232"/>
                <a:gd name="connsiteX23" fmla="*/ 254794 w 764382"/>
                <a:gd name="connsiteY23" fmla="*/ 1035844 h 1088232"/>
                <a:gd name="connsiteX24" fmla="*/ 280988 w 764382"/>
                <a:gd name="connsiteY24" fmla="*/ 1054894 h 1088232"/>
                <a:gd name="connsiteX25" fmla="*/ 307182 w 764382"/>
                <a:gd name="connsiteY25" fmla="*/ 1081088 h 1088232"/>
                <a:gd name="connsiteX26" fmla="*/ 319088 w 764382"/>
                <a:gd name="connsiteY26" fmla="*/ 1088232 h 1088232"/>
                <a:gd name="connsiteX27" fmla="*/ 347663 w 764382"/>
                <a:gd name="connsiteY27" fmla="*/ 1076325 h 1088232"/>
                <a:gd name="connsiteX28" fmla="*/ 357188 w 764382"/>
                <a:gd name="connsiteY28" fmla="*/ 1050132 h 1088232"/>
                <a:gd name="connsiteX29" fmla="*/ 392907 w 764382"/>
                <a:gd name="connsiteY29" fmla="*/ 1033463 h 1088232"/>
                <a:gd name="connsiteX30" fmla="*/ 414338 w 764382"/>
                <a:gd name="connsiteY30" fmla="*/ 1033463 h 1088232"/>
                <a:gd name="connsiteX31" fmla="*/ 438150 w 764382"/>
                <a:gd name="connsiteY31" fmla="*/ 1045369 h 1088232"/>
                <a:gd name="connsiteX32" fmla="*/ 461963 w 764382"/>
                <a:gd name="connsiteY32" fmla="*/ 1073944 h 1088232"/>
                <a:gd name="connsiteX33" fmla="*/ 461963 w 764382"/>
                <a:gd name="connsiteY33" fmla="*/ 1073944 h 1088232"/>
                <a:gd name="connsiteX34" fmla="*/ 511969 w 764382"/>
                <a:gd name="connsiteY34" fmla="*/ 1033463 h 1088232"/>
                <a:gd name="connsiteX35" fmla="*/ 547688 w 764382"/>
                <a:gd name="connsiteY35" fmla="*/ 1033463 h 1088232"/>
                <a:gd name="connsiteX36" fmla="*/ 585788 w 764382"/>
                <a:gd name="connsiteY36" fmla="*/ 1012032 h 1088232"/>
                <a:gd name="connsiteX37" fmla="*/ 583407 w 764382"/>
                <a:gd name="connsiteY37" fmla="*/ 964407 h 1088232"/>
                <a:gd name="connsiteX38" fmla="*/ 578644 w 764382"/>
                <a:gd name="connsiteY38" fmla="*/ 947738 h 1088232"/>
                <a:gd name="connsiteX39" fmla="*/ 583407 w 764382"/>
                <a:gd name="connsiteY39" fmla="*/ 902494 h 1088232"/>
                <a:gd name="connsiteX40" fmla="*/ 581025 w 764382"/>
                <a:gd name="connsiteY40" fmla="*/ 842963 h 1088232"/>
                <a:gd name="connsiteX41" fmla="*/ 573882 w 764382"/>
                <a:gd name="connsiteY41" fmla="*/ 812007 h 1088232"/>
                <a:gd name="connsiteX42" fmla="*/ 542925 w 764382"/>
                <a:gd name="connsiteY42" fmla="*/ 778669 h 1088232"/>
                <a:gd name="connsiteX43" fmla="*/ 526257 w 764382"/>
                <a:gd name="connsiteY43" fmla="*/ 762000 h 1088232"/>
                <a:gd name="connsiteX44" fmla="*/ 531019 w 764382"/>
                <a:gd name="connsiteY44" fmla="*/ 742950 h 1088232"/>
                <a:gd name="connsiteX45" fmla="*/ 526257 w 764382"/>
                <a:gd name="connsiteY45" fmla="*/ 726282 h 1088232"/>
                <a:gd name="connsiteX46" fmla="*/ 519113 w 764382"/>
                <a:gd name="connsiteY46" fmla="*/ 700088 h 1088232"/>
                <a:gd name="connsiteX47" fmla="*/ 531019 w 764382"/>
                <a:gd name="connsiteY47" fmla="*/ 673894 h 1088232"/>
                <a:gd name="connsiteX48" fmla="*/ 542925 w 764382"/>
                <a:gd name="connsiteY48" fmla="*/ 659607 h 1088232"/>
                <a:gd name="connsiteX49" fmla="*/ 528638 w 764382"/>
                <a:gd name="connsiteY49" fmla="*/ 640557 h 1088232"/>
                <a:gd name="connsiteX50" fmla="*/ 519113 w 764382"/>
                <a:gd name="connsiteY50" fmla="*/ 616744 h 1088232"/>
                <a:gd name="connsiteX51" fmla="*/ 502444 w 764382"/>
                <a:gd name="connsiteY51" fmla="*/ 611982 h 1088232"/>
                <a:gd name="connsiteX52" fmla="*/ 488157 w 764382"/>
                <a:gd name="connsiteY52" fmla="*/ 604838 h 1088232"/>
                <a:gd name="connsiteX53" fmla="*/ 481013 w 764382"/>
                <a:gd name="connsiteY53" fmla="*/ 607219 h 1088232"/>
                <a:gd name="connsiteX54" fmla="*/ 464344 w 764382"/>
                <a:gd name="connsiteY54" fmla="*/ 557213 h 1088232"/>
                <a:gd name="connsiteX55" fmla="*/ 450057 w 764382"/>
                <a:gd name="connsiteY55" fmla="*/ 540544 h 1088232"/>
                <a:gd name="connsiteX56" fmla="*/ 445294 w 764382"/>
                <a:gd name="connsiteY56" fmla="*/ 492919 h 1088232"/>
                <a:gd name="connsiteX57" fmla="*/ 464344 w 764382"/>
                <a:gd name="connsiteY57" fmla="*/ 473869 h 1088232"/>
                <a:gd name="connsiteX58" fmla="*/ 476250 w 764382"/>
                <a:gd name="connsiteY58" fmla="*/ 438150 h 1088232"/>
                <a:gd name="connsiteX59" fmla="*/ 528638 w 764382"/>
                <a:gd name="connsiteY59" fmla="*/ 428625 h 1088232"/>
                <a:gd name="connsiteX60" fmla="*/ 557213 w 764382"/>
                <a:gd name="connsiteY60" fmla="*/ 426244 h 1088232"/>
                <a:gd name="connsiteX61" fmla="*/ 559594 w 764382"/>
                <a:gd name="connsiteY61" fmla="*/ 395288 h 1088232"/>
                <a:gd name="connsiteX62" fmla="*/ 540544 w 764382"/>
                <a:gd name="connsiteY62" fmla="*/ 364332 h 1088232"/>
                <a:gd name="connsiteX63" fmla="*/ 521494 w 764382"/>
                <a:gd name="connsiteY63" fmla="*/ 364332 h 1088232"/>
                <a:gd name="connsiteX64" fmla="*/ 497682 w 764382"/>
                <a:gd name="connsiteY64" fmla="*/ 335757 h 1088232"/>
                <a:gd name="connsiteX65" fmla="*/ 461963 w 764382"/>
                <a:gd name="connsiteY65" fmla="*/ 323850 h 1088232"/>
                <a:gd name="connsiteX66" fmla="*/ 433388 w 764382"/>
                <a:gd name="connsiteY66" fmla="*/ 319088 h 1088232"/>
                <a:gd name="connsiteX67" fmla="*/ 445294 w 764382"/>
                <a:gd name="connsiteY67" fmla="*/ 278607 h 1088232"/>
                <a:gd name="connsiteX68" fmla="*/ 442913 w 764382"/>
                <a:gd name="connsiteY68" fmla="*/ 250032 h 1088232"/>
                <a:gd name="connsiteX69" fmla="*/ 457200 w 764382"/>
                <a:gd name="connsiteY69" fmla="*/ 202407 h 1088232"/>
                <a:gd name="connsiteX70" fmla="*/ 500063 w 764382"/>
                <a:gd name="connsiteY70" fmla="*/ 200025 h 1088232"/>
                <a:gd name="connsiteX71" fmla="*/ 531019 w 764382"/>
                <a:gd name="connsiteY71" fmla="*/ 216694 h 1088232"/>
                <a:gd name="connsiteX72" fmla="*/ 578644 w 764382"/>
                <a:gd name="connsiteY72" fmla="*/ 233363 h 1088232"/>
                <a:gd name="connsiteX73" fmla="*/ 604838 w 764382"/>
                <a:gd name="connsiteY73" fmla="*/ 252413 h 1088232"/>
                <a:gd name="connsiteX74" fmla="*/ 614363 w 764382"/>
                <a:gd name="connsiteY74" fmla="*/ 271463 h 1088232"/>
                <a:gd name="connsiteX75" fmla="*/ 626269 w 764382"/>
                <a:gd name="connsiteY75" fmla="*/ 280988 h 1088232"/>
                <a:gd name="connsiteX76" fmla="*/ 650082 w 764382"/>
                <a:gd name="connsiteY76" fmla="*/ 271463 h 1088232"/>
                <a:gd name="connsiteX77" fmla="*/ 671513 w 764382"/>
                <a:gd name="connsiteY77" fmla="*/ 259557 h 1088232"/>
                <a:gd name="connsiteX78" fmla="*/ 683419 w 764382"/>
                <a:gd name="connsiteY78" fmla="*/ 230982 h 1088232"/>
                <a:gd name="connsiteX79" fmla="*/ 697707 w 764382"/>
                <a:gd name="connsiteY79" fmla="*/ 204788 h 1088232"/>
                <a:gd name="connsiteX80" fmla="*/ 716757 w 764382"/>
                <a:gd name="connsiteY80" fmla="*/ 166688 h 1088232"/>
                <a:gd name="connsiteX81" fmla="*/ 719138 w 764382"/>
                <a:gd name="connsiteY81" fmla="*/ 150019 h 1088232"/>
                <a:gd name="connsiteX82" fmla="*/ 750094 w 764382"/>
                <a:gd name="connsiteY82" fmla="*/ 140494 h 1088232"/>
                <a:gd name="connsiteX83" fmla="*/ 764382 w 764382"/>
                <a:gd name="connsiteY83" fmla="*/ 119063 h 1088232"/>
                <a:gd name="connsiteX84" fmla="*/ 759619 w 764382"/>
                <a:gd name="connsiteY84" fmla="*/ 102394 h 1088232"/>
                <a:gd name="connsiteX85" fmla="*/ 728663 w 764382"/>
                <a:gd name="connsiteY85" fmla="*/ 100013 h 1088232"/>
                <a:gd name="connsiteX86" fmla="*/ 704850 w 764382"/>
                <a:gd name="connsiteY86" fmla="*/ 107157 h 1088232"/>
                <a:gd name="connsiteX87" fmla="*/ 695325 w 764382"/>
                <a:gd name="connsiteY87" fmla="*/ 126207 h 1088232"/>
                <a:gd name="connsiteX88" fmla="*/ 661988 w 764382"/>
                <a:gd name="connsiteY88" fmla="*/ 121444 h 1088232"/>
                <a:gd name="connsiteX89" fmla="*/ 633413 w 764382"/>
                <a:gd name="connsiteY89" fmla="*/ 114300 h 1088232"/>
                <a:gd name="connsiteX90" fmla="*/ 602457 w 764382"/>
                <a:gd name="connsiteY90" fmla="*/ 102394 h 1088232"/>
                <a:gd name="connsiteX91" fmla="*/ 581025 w 764382"/>
                <a:gd name="connsiteY91" fmla="*/ 83344 h 1088232"/>
                <a:gd name="connsiteX92" fmla="*/ 569119 w 764382"/>
                <a:gd name="connsiteY92" fmla="*/ 50007 h 1088232"/>
                <a:gd name="connsiteX93" fmla="*/ 559594 w 764382"/>
                <a:gd name="connsiteY93" fmla="*/ 16669 h 1088232"/>
                <a:gd name="connsiteX94" fmla="*/ 550069 w 764382"/>
                <a:gd name="connsiteY94" fmla="*/ 0 h 1088232"/>
                <a:gd name="connsiteX95" fmla="*/ 535782 w 764382"/>
                <a:gd name="connsiteY95" fmla="*/ 9525 h 1088232"/>
                <a:gd name="connsiteX96" fmla="*/ 481013 w 764382"/>
                <a:gd name="connsiteY96" fmla="*/ 83344 h 1088232"/>
                <a:gd name="connsiteX97" fmla="*/ 433388 w 764382"/>
                <a:gd name="connsiteY97" fmla="*/ 80963 h 1088232"/>
                <a:gd name="connsiteX98" fmla="*/ 414338 w 764382"/>
                <a:gd name="connsiteY98" fmla="*/ 71438 h 1088232"/>
                <a:gd name="connsiteX99" fmla="*/ 404813 w 764382"/>
                <a:gd name="connsiteY99" fmla="*/ 61913 h 1088232"/>
                <a:gd name="connsiteX100" fmla="*/ 411957 w 764382"/>
                <a:gd name="connsiteY100" fmla="*/ 107157 h 1088232"/>
                <a:gd name="connsiteX101" fmla="*/ 421482 w 764382"/>
                <a:gd name="connsiteY101" fmla="*/ 130969 h 1088232"/>
                <a:gd name="connsiteX102" fmla="*/ 421482 w 764382"/>
                <a:gd name="connsiteY102" fmla="*/ 159544 h 1088232"/>
                <a:gd name="connsiteX103" fmla="*/ 411957 w 764382"/>
                <a:gd name="connsiteY103" fmla="*/ 180975 h 1088232"/>
                <a:gd name="connsiteX104" fmla="*/ 383382 w 764382"/>
                <a:gd name="connsiteY104" fmla="*/ 192882 h 1088232"/>
                <a:gd name="connsiteX105" fmla="*/ 388144 w 764382"/>
                <a:gd name="connsiteY105" fmla="*/ 221457 h 1088232"/>
                <a:gd name="connsiteX106" fmla="*/ 385763 w 764382"/>
                <a:gd name="connsiteY106" fmla="*/ 238125 h 1088232"/>
                <a:gd name="connsiteX107" fmla="*/ 376238 w 764382"/>
                <a:gd name="connsiteY107" fmla="*/ 254794 h 1088232"/>
                <a:gd name="connsiteX108" fmla="*/ 350044 w 764382"/>
                <a:gd name="connsiteY108" fmla="*/ 264319 h 1088232"/>
                <a:gd name="connsiteX109" fmla="*/ 347663 w 764382"/>
                <a:gd name="connsiteY109" fmla="*/ 292894 h 1088232"/>
                <a:gd name="connsiteX110" fmla="*/ 347663 w 764382"/>
                <a:gd name="connsiteY110" fmla="*/ 292894 h 1088232"/>
                <a:gd name="connsiteX111" fmla="*/ 385763 w 764382"/>
                <a:gd name="connsiteY111" fmla="*/ 314325 h 1088232"/>
                <a:gd name="connsiteX112" fmla="*/ 385763 w 764382"/>
                <a:gd name="connsiteY112" fmla="*/ 359569 h 1088232"/>
                <a:gd name="connsiteX113" fmla="*/ 319088 w 764382"/>
                <a:gd name="connsiteY113" fmla="*/ 392907 h 1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764382" h="1088232">
                  <a:moveTo>
                    <a:pt x="319088" y="392907"/>
                  </a:moveTo>
                  <a:lnTo>
                    <a:pt x="350044" y="466725"/>
                  </a:lnTo>
                  <a:lnTo>
                    <a:pt x="340519" y="509588"/>
                  </a:lnTo>
                  <a:lnTo>
                    <a:pt x="333375" y="559594"/>
                  </a:lnTo>
                  <a:lnTo>
                    <a:pt x="247650" y="633413"/>
                  </a:lnTo>
                  <a:lnTo>
                    <a:pt x="238125" y="690563"/>
                  </a:lnTo>
                  <a:lnTo>
                    <a:pt x="135732" y="711994"/>
                  </a:lnTo>
                  <a:lnTo>
                    <a:pt x="116682" y="738188"/>
                  </a:lnTo>
                  <a:lnTo>
                    <a:pt x="30957" y="707232"/>
                  </a:lnTo>
                  <a:lnTo>
                    <a:pt x="16669" y="707232"/>
                  </a:lnTo>
                  <a:lnTo>
                    <a:pt x="7144" y="735807"/>
                  </a:lnTo>
                  <a:lnTo>
                    <a:pt x="0" y="752475"/>
                  </a:lnTo>
                  <a:lnTo>
                    <a:pt x="26194" y="781050"/>
                  </a:lnTo>
                  <a:lnTo>
                    <a:pt x="45244" y="778669"/>
                  </a:lnTo>
                  <a:lnTo>
                    <a:pt x="52388" y="819150"/>
                  </a:lnTo>
                  <a:lnTo>
                    <a:pt x="66675" y="840582"/>
                  </a:lnTo>
                  <a:lnTo>
                    <a:pt x="92869" y="831057"/>
                  </a:lnTo>
                  <a:lnTo>
                    <a:pt x="109538" y="819150"/>
                  </a:lnTo>
                  <a:lnTo>
                    <a:pt x="133350" y="819150"/>
                  </a:lnTo>
                  <a:lnTo>
                    <a:pt x="142875" y="912019"/>
                  </a:lnTo>
                  <a:lnTo>
                    <a:pt x="171450" y="933450"/>
                  </a:lnTo>
                  <a:lnTo>
                    <a:pt x="180975" y="966788"/>
                  </a:lnTo>
                  <a:lnTo>
                    <a:pt x="221457" y="992982"/>
                  </a:lnTo>
                  <a:lnTo>
                    <a:pt x="254794" y="1035844"/>
                  </a:lnTo>
                  <a:lnTo>
                    <a:pt x="280988" y="1054894"/>
                  </a:lnTo>
                  <a:lnTo>
                    <a:pt x="307182" y="1081088"/>
                  </a:lnTo>
                  <a:lnTo>
                    <a:pt x="319088" y="1088232"/>
                  </a:lnTo>
                  <a:lnTo>
                    <a:pt x="347663" y="1076325"/>
                  </a:lnTo>
                  <a:lnTo>
                    <a:pt x="357188" y="1050132"/>
                  </a:lnTo>
                  <a:lnTo>
                    <a:pt x="392907" y="1033463"/>
                  </a:lnTo>
                  <a:lnTo>
                    <a:pt x="414338" y="1033463"/>
                  </a:lnTo>
                  <a:lnTo>
                    <a:pt x="438150" y="1045369"/>
                  </a:lnTo>
                  <a:lnTo>
                    <a:pt x="461963" y="1073944"/>
                  </a:lnTo>
                  <a:lnTo>
                    <a:pt x="461963" y="1073944"/>
                  </a:lnTo>
                  <a:lnTo>
                    <a:pt x="511969" y="1033463"/>
                  </a:lnTo>
                  <a:lnTo>
                    <a:pt x="547688" y="1033463"/>
                  </a:lnTo>
                  <a:lnTo>
                    <a:pt x="585788" y="1012032"/>
                  </a:lnTo>
                  <a:lnTo>
                    <a:pt x="583407" y="964407"/>
                  </a:lnTo>
                  <a:lnTo>
                    <a:pt x="578644" y="947738"/>
                  </a:lnTo>
                  <a:lnTo>
                    <a:pt x="583407" y="902494"/>
                  </a:lnTo>
                  <a:lnTo>
                    <a:pt x="581025" y="842963"/>
                  </a:lnTo>
                  <a:lnTo>
                    <a:pt x="573882" y="812007"/>
                  </a:lnTo>
                  <a:lnTo>
                    <a:pt x="542925" y="778669"/>
                  </a:lnTo>
                  <a:lnTo>
                    <a:pt x="526257" y="762000"/>
                  </a:lnTo>
                  <a:lnTo>
                    <a:pt x="531019" y="742950"/>
                  </a:lnTo>
                  <a:lnTo>
                    <a:pt x="526257" y="726282"/>
                  </a:lnTo>
                  <a:lnTo>
                    <a:pt x="519113" y="700088"/>
                  </a:lnTo>
                  <a:lnTo>
                    <a:pt x="531019" y="673894"/>
                  </a:lnTo>
                  <a:lnTo>
                    <a:pt x="542925" y="659607"/>
                  </a:lnTo>
                  <a:lnTo>
                    <a:pt x="528638" y="640557"/>
                  </a:lnTo>
                  <a:lnTo>
                    <a:pt x="519113" y="616744"/>
                  </a:lnTo>
                  <a:lnTo>
                    <a:pt x="502444" y="611982"/>
                  </a:lnTo>
                  <a:lnTo>
                    <a:pt x="488157" y="604838"/>
                  </a:lnTo>
                  <a:lnTo>
                    <a:pt x="481013" y="607219"/>
                  </a:lnTo>
                  <a:lnTo>
                    <a:pt x="464344" y="557213"/>
                  </a:lnTo>
                  <a:lnTo>
                    <a:pt x="450057" y="540544"/>
                  </a:lnTo>
                  <a:lnTo>
                    <a:pt x="445294" y="492919"/>
                  </a:lnTo>
                  <a:lnTo>
                    <a:pt x="464344" y="473869"/>
                  </a:lnTo>
                  <a:lnTo>
                    <a:pt x="476250" y="438150"/>
                  </a:lnTo>
                  <a:lnTo>
                    <a:pt x="528638" y="428625"/>
                  </a:lnTo>
                  <a:lnTo>
                    <a:pt x="557213" y="426244"/>
                  </a:lnTo>
                  <a:lnTo>
                    <a:pt x="559594" y="395288"/>
                  </a:lnTo>
                  <a:lnTo>
                    <a:pt x="540544" y="364332"/>
                  </a:lnTo>
                  <a:lnTo>
                    <a:pt x="521494" y="364332"/>
                  </a:lnTo>
                  <a:lnTo>
                    <a:pt x="497682" y="335757"/>
                  </a:lnTo>
                  <a:lnTo>
                    <a:pt x="461963" y="323850"/>
                  </a:lnTo>
                  <a:lnTo>
                    <a:pt x="433388" y="319088"/>
                  </a:lnTo>
                  <a:lnTo>
                    <a:pt x="445294" y="278607"/>
                  </a:lnTo>
                  <a:lnTo>
                    <a:pt x="442913" y="250032"/>
                  </a:lnTo>
                  <a:lnTo>
                    <a:pt x="457200" y="202407"/>
                  </a:lnTo>
                  <a:lnTo>
                    <a:pt x="500063" y="200025"/>
                  </a:lnTo>
                  <a:lnTo>
                    <a:pt x="531019" y="216694"/>
                  </a:lnTo>
                  <a:lnTo>
                    <a:pt x="578644" y="233363"/>
                  </a:lnTo>
                  <a:lnTo>
                    <a:pt x="604838" y="252413"/>
                  </a:lnTo>
                  <a:lnTo>
                    <a:pt x="614363" y="271463"/>
                  </a:lnTo>
                  <a:lnTo>
                    <a:pt x="626269" y="280988"/>
                  </a:lnTo>
                  <a:lnTo>
                    <a:pt x="650082" y="271463"/>
                  </a:lnTo>
                  <a:lnTo>
                    <a:pt x="671513" y="259557"/>
                  </a:lnTo>
                  <a:lnTo>
                    <a:pt x="683419" y="230982"/>
                  </a:lnTo>
                  <a:lnTo>
                    <a:pt x="697707" y="204788"/>
                  </a:lnTo>
                  <a:lnTo>
                    <a:pt x="716757" y="166688"/>
                  </a:lnTo>
                  <a:lnTo>
                    <a:pt x="719138" y="150019"/>
                  </a:lnTo>
                  <a:lnTo>
                    <a:pt x="750094" y="140494"/>
                  </a:lnTo>
                  <a:lnTo>
                    <a:pt x="764382" y="119063"/>
                  </a:lnTo>
                  <a:lnTo>
                    <a:pt x="759619" y="102394"/>
                  </a:lnTo>
                  <a:lnTo>
                    <a:pt x="728663" y="100013"/>
                  </a:lnTo>
                  <a:lnTo>
                    <a:pt x="704850" y="107157"/>
                  </a:lnTo>
                  <a:lnTo>
                    <a:pt x="695325" y="126207"/>
                  </a:lnTo>
                  <a:lnTo>
                    <a:pt x="661988" y="121444"/>
                  </a:lnTo>
                  <a:lnTo>
                    <a:pt x="633413" y="114300"/>
                  </a:lnTo>
                  <a:lnTo>
                    <a:pt x="602457" y="102394"/>
                  </a:lnTo>
                  <a:lnTo>
                    <a:pt x="581025" y="83344"/>
                  </a:lnTo>
                  <a:lnTo>
                    <a:pt x="569119" y="50007"/>
                  </a:lnTo>
                  <a:lnTo>
                    <a:pt x="559594" y="16669"/>
                  </a:lnTo>
                  <a:lnTo>
                    <a:pt x="550069" y="0"/>
                  </a:lnTo>
                  <a:lnTo>
                    <a:pt x="535782" y="9525"/>
                  </a:lnTo>
                  <a:lnTo>
                    <a:pt x="481013" y="83344"/>
                  </a:lnTo>
                  <a:lnTo>
                    <a:pt x="433388" y="80963"/>
                  </a:lnTo>
                  <a:lnTo>
                    <a:pt x="414338" y="71438"/>
                  </a:lnTo>
                  <a:lnTo>
                    <a:pt x="404813" y="61913"/>
                  </a:lnTo>
                  <a:lnTo>
                    <a:pt x="411957" y="107157"/>
                  </a:lnTo>
                  <a:lnTo>
                    <a:pt x="421482" y="130969"/>
                  </a:lnTo>
                  <a:lnTo>
                    <a:pt x="421482" y="159544"/>
                  </a:lnTo>
                  <a:lnTo>
                    <a:pt x="411957" y="180975"/>
                  </a:lnTo>
                  <a:lnTo>
                    <a:pt x="383382" y="192882"/>
                  </a:lnTo>
                  <a:lnTo>
                    <a:pt x="388144" y="221457"/>
                  </a:lnTo>
                  <a:lnTo>
                    <a:pt x="385763" y="238125"/>
                  </a:lnTo>
                  <a:lnTo>
                    <a:pt x="376238" y="254794"/>
                  </a:lnTo>
                  <a:lnTo>
                    <a:pt x="350044" y="264319"/>
                  </a:lnTo>
                  <a:lnTo>
                    <a:pt x="347663" y="292894"/>
                  </a:lnTo>
                  <a:lnTo>
                    <a:pt x="347663" y="292894"/>
                  </a:lnTo>
                  <a:lnTo>
                    <a:pt x="385763" y="314325"/>
                  </a:lnTo>
                  <a:lnTo>
                    <a:pt x="385763" y="359569"/>
                  </a:lnTo>
                  <a:lnTo>
                    <a:pt x="319088" y="39290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grpSp>
          <p:nvGrpSpPr>
            <p:cNvPr id="8213" name="Group 56"/>
            <p:cNvGrpSpPr>
              <a:grpSpLocks/>
            </p:cNvGrpSpPr>
            <p:nvPr/>
          </p:nvGrpSpPr>
          <p:grpSpPr bwMode="auto">
            <a:xfrm>
              <a:off x="2197100" y="2481887"/>
              <a:ext cx="1377104" cy="1738703"/>
              <a:chOff x="4716016" y="1534713"/>
              <a:chExt cx="1579299" cy="1655217"/>
            </a:xfrm>
          </p:grpSpPr>
          <p:sp>
            <p:nvSpPr>
              <p:cNvPr id="129" name="Freeform 128"/>
              <p:cNvSpPr/>
              <p:nvPr/>
            </p:nvSpPr>
            <p:spPr>
              <a:xfrm>
                <a:off x="4892137" y="1535667"/>
                <a:ext cx="1403635" cy="1194468"/>
              </a:xfrm>
              <a:custGeom>
                <a:avLst/>
                <a:gdLst>
                  <a:gd name="connsiteX0" fmla="*/ 783432 w 1378744"/>
                  <a:gd name="connsiteY0" fmla="*/ 0 h 1138237"/>
                  <a:gd name="connsiteX1" fmla="*/ 738188 w 1378744"/>
                  <a:gd name="connsiteY1" fmla="*/ 26193 h 1138237"/>
                  <a:gd name="connsiteX2" fmla="*/ 685800 w 1378744"/>
                  <a:gd name="connsiteY2" fmla="*/ 28575 h 1138237"/>
                  <a:gd name="connsiteX3" fmla="*/ 635794 w 1378744"/>
                  <a:gd name="connsiteY3" fmla="*/ 73818 h 1138237"/>
                  <a:gd name="connsiteX4" fmla="*/ 633413 w 1378744"/>
                  <a:gd name="connsiteY4" fmla="*/ 114300 h 1138237"/>
                  <a:gd name="connsiteX5" fmla="*/ 561975 w 1378744"/>
                  <a:gd name="connsiteY5" fmla="*/ 190500 h 1138237"/>
                  <a:gd name="connsiteX6" fmla="*/ 519113 w 1378744"/>
                  <a:gd name="connsiteY6" fmla="*/ 214312 h 1138237"/>
                  <a:gd name="connsiteX7" fmla="*/ 485775 w 1378744"/>
                  <a:gd name="connsiteY7" fmla="*/ 252412 h 1138237"/>
                  <a:gd name="connsiteX8" fmla="*/ 461963 w 1378744"/>
                  <a:gd name="connsiteY8" fmla="*/ 273843 h 1138237"/>
                  <a:gd name="connsiteX9" fmla="*/ 423863 w 1378744"/>
                  <a:gd name="connsiteY9" fmla="*/ 333375 h 1138237"/>
                  <a:gd name="connsiteX10" fmla="*/ 378619 w 1378744"/>
                  <a:gd name="connsiteY10" fmla="*/ 357187 h 1138237"/>
                  <a:gd name="connsiteX11" fmla="*/ 292894 w 1378744"/>
                  <a:gd name="connsiteY11" fmla="*/ 376237 h 1138237"/>
                  <a:gd name="connsiteX12" fmla="*/ 264319 w 1378744"/>
                  <a:gd name="connsiteY12" fmla="*/ 373856 h 1138237"/>
                  <a:gd name="connsiteX13" fmla="*/ 240507 w 1378744"/>
                  <a:gd name="connsiteY13" fmla="*/ 359568 h 1138237"/>
                  <a:gd name="connsiteX14" fmla="*/ 226219 w 1378744"/>
                  <a:gd name="connsiteY14" fmla="*/ 338137 h 1138237"/>
                  <a:gd name="connsiteX15" fmla="*/ 219075 w 1378744"/>
                  <a:gd name="connsiteY15" fmla="*/ 311943 h 1138237"/>
                  <a:gd name="connsiteX16" fmla="*/ 204788 w 1378744"/>
                  <a:gd name="connsiteY16" fmla="*/ 309562 h 1138237"/>
                  <a:gd name="connsiteX17" fmla="*/ 188119 w 1378744"/>
                  <a:gd name="connsiteY17" fmla="*/ 304800 h 1138237"/>
                  <a:gd name="connsiteX18" fmla="*/ 173832 w 1378744"/>
                  <a:gd name="connsiteY18" fmla="*/ 302418 h 1138237"/>
                  <a:gd name="connsiteX19" fmla="*/ 128588 w 1378744"/>
                  <a:gd name="connsiteY19" fmla="*/ 352425 h 1138237"/>
                  <a:gd name="connsiteX20" fmla="*/ 97632 w 1378744"/>
                  <a:gd name="connsiteY20" fmla="*/ 371475 h 1138237"/>
                  <a:gd name="connsiteX21" fmla="*/ 80963 w 1378744"/>
                  <a:gd name="connsiteY21" fmla="*/ 390525 h 1138237"/>
                  <a:gd name="connsiteX22" fmla="*/ 66675 w 1378744"/>
                  <a:gd name="connsiteY22" fmla="*/ 435768 h 1138237"/>
                  <a:gd name="connsiteX23" fmla="*/ 54769 w 1378744"/>
                  <a:gd name="connsiteY23" fmla="*/ 447675 h 1138237"/>
                  <a:gd name="connsiteX24" fmla="*/ 9525 w 1378744"/>
                  <a:gd name="connsiteY24" fmla="*/ 466725 h 1138237"/>
                  <a:gd name="connsiteX25" fmla="*/ 2382 w 1378744"/>
                  <a:gd name="connsiteY25" fmla="*/ 481012 h 1138237"/>
                  <a:gd name="connsiteX26" fmla="*/ 4763 w 1378744"/>
                  <a:gd name="connsiteY26" fmla="*/ 533400 h 1138237"/>
                  <a:gd name="connsiteX27" fmla="*/ 0 w 1378744"/>
                  <a:gd name="connsiteY27" fmla="*/ 545306 h 1138237"/>
                  <a:gd name="connsiteX28" fmla="*/ 73819 w 1378744"/>
                  <a:gd name="connsiteY28" fmla="*/ 588168 h 1138237"/>
                  <a:gd name="connsiteX29" fmla="*/ 90488 w 1378744"/>
                  <a:gd name="connsiteY29" fmla="*/ 628650 h 1138237"/>
                  <a:gd name="connsiteX30" fmla="*/ 83344 w 1378744"/>
                  <a:gd name="connsiteY30" fmla="*/ 654843 h 1138237"/>
                  <a:gd name="connsiteX31" fmla="*/ 73819 w 1378744"/>
                  <a:gd name="connsiteY31" fmla="*/ 697706 h 1138237"/>
                  <a:gd name="connsiteX32" fmla="*/ 78582 w 1378744"/>
                  <a:gd name="connsiteY32" fmla="*/ 726281 h 1138237"/>
                  <a:gd name="connsiteX33" fmla="*/ 95250 w 1378744"/>
                  <a:gd name="connsiteY33" fmla="*/ 738187 h 1138237"/>
                  <a:gd name="connsiteX34" fmla="*/ 116682 w 1378744"/>
                  <a:gd name="connsiteY34" fmla="*/ 735806 h 1138237"/>
                  <a:gd name="connsiteX35" fmla="*/ 123825 w 1378744"/>
                  <a:gd name="connsiteY35" fmla="*/ 762000 h 1138237"/>
                  <a:gd name="connsiteX36" fmla="*/ 126207 w 1378744"/>
                  <a:gd name="connsiteY36" fmla="*/ 783431 h 1138237"/>
                  <a:gd name="connsiteX37" fmla="*/ 152400 w 1378744"/>
                  <a:gd name="connsiteY37" fmla="*/ 812006 h 1138237"/>
                  <a:gd name="connsiteX38" fmla="*/ 164307 w 1378744"/>
                  <a:gd name="connsiteY38" fmla="*/ 823912 h 1138237"/>
                  <a:gd name="connsiteX39" fmla="*/ 173832 w 1378744"/>
                  <a:gd name="connsiteY39" fmla="*/ 850106 h 1138237"/>
                  <a:gd name="connsiteX40" fmla="*/ 169069 w 1378744"/>
                  <a:gd name="connsiteY40" fmla="*/ 878681 h 1138237"/>
                  <a:gd name="connsiteX41" fmla="*/ 176213 w 1378744"/>
                  <a:gd name="connsiteY41" fmla="*/ 897731 h 1138237"/>
                  <a:gd name="connsiteX42" fmla="*/ 200025 w 1378744"/>
                  <a:gd name="connsiteY42" fmla="*/ 916781 h 1138237"/>
                  <a:gd name="connsiteX43" fmla="*/ 226219 w 1378744"/>
                  <a:gd name="connsiteY43" fmla="*/ 916781 h 1138237"/>
                  <a:gd name="connsiteX44" fmla="*/ 300038 w 1378744"/>
                  <a:gd name="connsiteY44" fmla="*/ 921543 h 1138237"/>
                  <a:gd name="connsiteX45" fmla="*/ 395288 w 1378744"/>
                  <a:gd name="connsiteY45" fmla="*/ 952500 h 1138237"/>
                  <a:gd name="connsiteX46" fmla="*/ 414338 w 1378744"/>
                  <a:gd name="connsiteY46" fmla="*/ 988218 h 1138237"/>
                  <a:gd name="connsiteX47" fmla="*/ 435769 w 1378744"/>
                  <a:gd name="connsiteY47" fmla="*/ 992981 h 1138237"/>
                  <a:gd name="connsiteX48" fmla="*/ 464344 w 1378744"/>
                  <a:gd name="connsiteY48" fmla="*/ 995362 h 1138237"/>
                  <a:gd name="connsiteX49" fmla="*/ 507207 w 1378744"/>
                  <a:gd name="connsiteY49" fmla="*/ 1026318 h 1138237"/>
                  <a:gd name="connsiteX50" fmla="*/ 521494 w 1378744"/>
                  <a:gd name="connsiteY50" fmla="*/ 1069181 h 1138237"/>
                  <a:gd name="connsiteX51" fmla="*/ 545307 w 1378744"/>
                  <a:gd name="connsiteY51" fmla="*/ 1107281 h 1138237"/>
                  <a:gd name="connsiteX52" fmla="*/ 573882 w 1378744"/>
                  <a:gd name="connsiteY52" fmla="*/ 1121568 h 1138237"/>
                  <a:gd name="connsiteX53" fmla="*/ 585788 w 1378744"/>
                  <a:gd name="connsiteY53" fmla="*/ 1131093 h 1138237"/>
                  <a:gd name="connsiteX54" fmla="*/ 814388 w 1378744"/>
                  <a:gd name="connsiteY54" fmla="*/ 1138237 h 1138237"/>
                  <a:gd name="connsiteX55" fmla="*/ 828675 w 1378744"/>
                  <a:gd name="connsiteY55" fmla="*/ 1109662 h 1138237"/>
                  <a:gd name="connsiteX56" fmla="*/ 833438 w 1378744"/>
                  <a:gd name="connsiteY56" fmla="*/ 1085850 h 1138237"/>
                  <a:gd name="connsiteX57" fmla="*/ 797719 w 1378744"/>
                  <a:gd name="connsiteY57" fmla="*/ 1059656 h 1138237"/>
                  <a:gd name="connsiteX58" fmla="*/ 790575 w 1378744"/>
                  <a:gd name="connsiteY58" fmla="*/ 1038225 h 1138237"/>
                  <a:gd name="connsiteX59" fmla="*/ 790575 w 1378744"/>
                  <a:gd name="connsiteY59" fmla="*/ 1021556 h 1138237"/>
                  <a:gd name="connsiteX60" fmla="*/ 845344 w 1378744"/>
                  <a:gd name="connsiteY60" fmla="*/ 952500 h 1138237"/>
                  <a:gd name="connsiteX61" fmla="*/ 845344 w 1378744"/>
                  <a:gd name="connsiteY61" fmla="*/ 952500 h 1138237"/>
                  <a:gd name="connsiteX62" fmla="*/ 888207 w 1378744"/>
                  <a:gd name="connsiteY62" fmla="*/ 966787 h 1138237"/>
                  <a:gd name="connsiteX63" fmla="*/ 907257 w 1378744"/>
                  <a:gd name="connsiteY63" fmla="*/ 981075 h 1138237"/>
                  <a:gd name="connsiteX64" fmla="*/ 938213 w 1378744"/>
                  <a:gd name="connsiteY64" fmla="*/ 990600 h 1138237"/>
                  <a:gd name="connsiteX65" fmla="*/ 964407 w 1378744"/>
                  <a:gd name="connsiteY65" fmla="*/ 985837 h 1138237"/>
                  <a:gd name="connsiteX66" fmla="*/ 985838 w 1378744"/>
                  <a:gd name="connsiteY66" fmla="*/ 985837 h 1138237"/>
                  <a:gd name="connsiteX67" fmla="*/ 995363 w 1378744"/>
                  <a:gd name="connsiteY67" fmla="*/ 995362 h 1138237"/>
                  <a:gd name="connsiteX68" fmla="*/ 978694 w 1378744"/>
                  <a:gd name="connsiteY68" fmla="*/ 1012031 h 1138237"/>
                  <a:gd name="connsiteX69" fmla="*/ 969169 w 1378744"/>
                  <a:gd name="connsiteY69" fmla="*/ 1031081 h 1138237"/>
                  <a:gd name="connsiteX70" fmla="*/ 954882 w 1378744"/>
                  <a:gd name="connsiteY70" fmla="*/ 1054893 h 1138237"/>
                  <a:gd name="connsiteX71" fmla="*/ 950119 w 1378744"/>
                  <a:gd name="connsiteY71" fmla="*/ 1083468 h 1138237"/>
                  <a:gd name="connsiteX72" fmla="*/ 962025 w 1378744"/>
                  <a:gd name="connsiteY72" fmla="*/ 1107281 h 1138237"/>
                  <a:gd name="connsiteX73" fmla="*/ 983457 w 1378744"/>
                  <a:gd name="connsiteY73" fmla="*/ 1131093 h 1138237"/>
                  <a:gd name="connsiteX74" fmla="*/ 1002507 w 1378744"/>
                  <a:gd name="connsiteY74" fmla="*/ 1133475 h 1138237"/>
                  <a:gd name="connsiteX75" fmla="*/ 1028700 w 1378744"/>
                  <a:gd name="connsiteY75" fmla="*/ 1126331 h 1138237"/>
                  <a:gd name="connsiteX76" fmla="*/ 1031082 w 1378744"/>
                  <a:gd name="connsiteY76" fmla="*/ 1097756 h 1138237"/>
                  <a:gd name="connsiteX77" fmla="*/ 1057275 w 1378744"/>
                  <a:gd name="connsiteY77" fmla="*/ 1085850 h 1138237"/>
                  <a:gd name="connsiteX78" fmla="*/ 1076325 w 1378744"/>
                  <a:gd name="connsiteY78" fmla="*/ 1097756 h 1138237"/>
                  <a:gd name="connsiteX79" fmla="*/ 1100138 w 1378744"/>
                  <a:gd name="connsiteY79" fmla="*/ 1107281 h 1138237"/>
                  <a:gd name="connsiteX80" fmla="*/ 1123950 w 1378744"/>
                  <a:gd name="connsiteY80" fmla="*/ 1121568 h 1138237"/>
                  <a:gd name="connsiteX81" fmla="*/ 1143000 w 1378744"/>
                  <a:gd name="connsiteY81" fmla="*/ 1123950 h 1138237"/>
                  <a:gd name="connsiteX82" fmla="*/ 1157288 w 1378744"/>
                  <a:gd name="connsiteY82" fmla="*/ 1112043 h 1138237"/>
                  <a:gd name="connsiteX83" fmla="*/ 1159669 w 1378744"/>
                  <a:gd name="connsiteY83" fmla="*/ 1085850 h 1138237"/>
                  <a:gd name="connsiteX84" fmla="*/ 1166813 w 1378744"/>
                  <a:gd name="connsiteY84" fmla="*/ 1052512 h 1138237"/>
                  <a:gd name="connsiteX85" fmla="*/ 1197769 w 1378744"/>
                  <a:gd name="connsiteY85" fmla="*/ 1016793 h 1138237"/>
                  <a:gd name="connsiteX86" fmla="*/ 1195388 w 1378744"/>
                  <a:gd name="connsiteY86" fmla="*/ 954881 h 1138237"/>
                  <a:gd name="connsiteX87" fmla="*/ 1209675 w 1378744"/>
                  <a:gd name="connsiteY87" fmla="*/ 945356 h 1138237"/>
                  <a:gd name="connsiteX88" fmla="*/ 1235869 w 1378744"/>
                  <a:gd name="connsiteY88" fmla="*/ 945356 h 1138237"/>
                  <a:gd name="connsiteX89" fmla="*/ 1235869 w 1378744"/>
                  <a:gd name="connsiteY89" fmla="*/ 931068 h 1138237"/>
                  <a:gd name="connsiteX90" fmla="*/ 1212057 w 1378744"/>
                  <a:gd name="connsiteY90" fmla="*/ 912018 h 1138237"/>
                  <a:gd name="connsiteX91" fmla="*/ 1195388 w 1378744"/>
                  <a:gd name="connsiteY91" fmla="*/ 881062 h 1138237"/>
                  <a:gd name="connsiteX92" fmla="*/ 1157288 w 1378744"/>
                  <a:gd name="connsiteY92" fmla="*/ 871537 h 1138237"/>
                  <a:gd name="connsiteX93" fmla="*/ 1119188 w 1378744"/>
                  <a:gd name="connsiteY93" fmla="*/ 859631 h 1138237"/>
                  <a:gd name="connsiteX94" fmla="*/ 1119188 w 1378744"/>
                  <a:gd name="connsiteY94" fmla="*/ 831056 h 1138237"/>
                  <a:gd name="connsiteX95" fmla="*/ 1135857 w 1378744"/>
                  <a:gd name="connsiteY95" fmla="*/ 807243 h 1138237"/>
                  <a:gd name="connsiteX96" fmla="*/ 1197769 w 1378744"/>
                  <a:gd name="connsiteY96" fmla="*/ 759618 h 1138237"/>
                  <a:gd name="connsiteX97" fmla="*/ 1247775 w 1378744"/>
                  <a:gd name="connsiteY97" fmla="*/ 762000 h 1138237"/>
                  <a:gd name="connsiteX98" fmla="*/ 1278732 w 1378744"/>
                  <a:gd name="connsiteY98" fmla="*/ 762000 h 1138237"/>
                  <a:gd name="connsiteX99" fmla="*/ 1271588 w 1378744"/>
                  <a:gd name="connsiteY99" fmla="*/ 735806 h 1138237"/>
                  <a:gd name="connsiteX100" fmla="*/ 1378744 w 1378744"/>
                  <a:gd name="connsiteY100" fmla="*/ 678656 h 1138237"/>
                  <a:gd name="connsiteX101" fmla="*/ 1331119 w 1378744"/>
                  <a:gd name="connsiteY101" fmla="*/ 552450 h 1138237"/>
                  <a:gd name="connsiteX102" fmla="*/ 1278732 w 1378744"/>
                  <a:gd name="connsiteY102" fmla="*/ 514350 h 1138237"/>
                  <a:gd name="connsiteX103" fmla="*/ 1252538 w 1378744"/>
                  <a:gd name="connsiteY103" fmla="*/ 431006 h 1138237"/>
                  <a:gd name="connsiteX104" fmla="*/ 1181100 w 1378744"/>
                  <a:gd name="connsiteY104" fmla="*/ 431006 h 1138237"/>
                  <a:gd name="connsiteX105" fmla="*/ 1166813 w 1378744"/>
                  <a:gd name="connsiteY105" fmla="*/ 395287 h 1138237"/>
                  <a:gd name="connsiteX106" fmla="*/ 1107282 w 1378744"/>
                  <a:gd name="connsiteY106" fmla="*/ 421481 h 1138237"/>
                  <a:gd name="connsiteX107" fmla="*/ 1054894 w 1378744"/>
                  <a:gd name="connsiteY107" fmla="*/ 414337 h 1138237"/>
                  <a:gd name="connsiteX108" fmla="*/ 1028700 w 1378744"/>
                  <a:gd name="connsiteY108" fmla="*/ 371475 h 1138237"/>
                  <a:gd name="connsiteX109" fmla="*/ 1023938 w 1378744"/>
                  <a:gd name="connsiteY109" fmla="*/ 288131 h 1138237"/>
                  <a:gd name="connsiteX110" fmla="*/ 1012032 w 1378744"/>
                  <a:gd name="connsiteY110" fmla="*/ 269081 h 1138237"/>
                  <a:gd name="connsiteX111" fmla="*/ 1012032 w 1378744"/>
                  <a:gd name="connsiteY111" fmla="*/ 211931 h 1138237"/>
                  <a:gd name="connsiteX112" fmla="*/ 959644 w 1378744"/>
                  <a:gd name="connsiteY112" fmla="*/ 190500 h 1138237"/>
                  <a:gd name="connsiteX113" fmla="*/ 914400 w 1378744"/>
                  <a:gd name="connsiteY113" fmla="*/ 111918 h 1138237"/>
                  <a:gd name="connsiteX114" fmla="*/ 854869 w 1378744"/>
                  <a:gd name="connsiteY114" fmla="*/ 76200 h 1138237"/>
                  <a:gd name="connsiteX115" fmla="*/ 873919 w 1378744"/>
                  <a:gd name="connsiteY115" fmla="*/ 16668 h 1138237"/>
                  <a:gd name="connsiteX116" fmla="*/ 783432 w 1378744"/>
                  <a:gd name="connsiteY116" fmla="*/ 0 h 1138237"/>
                  <a:gd name="connsiteX0" fmla="*/ 783432 w 1378744"/>
                  <a:gd name="connsiteY0" fmla="*/ 0 h 1138237"/>
                  <a:gd name="connsiteX1" fmla="*/ 738188 w 1378744"/>
                  <a:gd name="connsiteY1" fmla="*/ 26193 h 1138237"/>
                  <a:gd name="connsiteX2" fmla="*/ 685800 w 1378744"/>
                  <a:gd name="connsiteY2" fmla="*/ 28575 h 1138237"/>
                  <a:gd name="connsiteX3" fmla="*/ 635794 w 1378744"/>
                  <a:gd name="connsiteY3" fmla="*/ 73818 h 1138237"/>
                  <a:gd name="connsiteX4" fmla="*/ 633413 w 1378744"/>
                  <a:gd name="connsiteY4" fmla="*/ 114300 h 1138237"/>
                  <a:gd name="connsiteX5" fmla="*/ 561975 w 1378744"/>
                  <a:gd name="connsiteY5" fmla="*/ 190500 h 1138237"/>
                  <a:gd name="connsiteX6" fmla="*/ 519113 w 1378744"/>
                  <a:gd name="connsiteY6" fmla="*/ 214312 h 1138237"/>
                  <a:gd name="connsiteX7" fmla="*/ 485775 w 1378744"/>
                  <a:gd name="connsiteY7" fmla="*/ 252412 h 1138237"/>
                  <a:gd name="connsiteX8" fmla="*/ 461963 w 1378744"/>
                  <a:gd name="connsiteY8" fmla="*/ 273843 h 1138237"/>
                  <a:gd name="connsiteX9" fmla="*/ 423863 w 1378744"/>
                  <a:gd name="connsiteY9" fmla="*/ 333375 h 1138237"/>
                  <a:gd name="connsiteX10" fmla="*/ 378619 w 1378744"/>
                  <a:gd name="connsiteY10" fmla="*/ 357187 h 1138237"/>
                  <a:gd name="connsiteX11" fmla="*/ 292894 w 1378744"/>
                  <a:gd name="connsiteY11" fmla="*/ 376237 h 1138237"/>
                  <a:gd name="connsiteX12" fmla="*/ 264319 w 1378744"/>
                  <a:gd name="connsiteY12" fmla="*/ 373856 h 1138237"/>
                  <a:gd name="connsiteX13" fmla="*/ 240507 w 1378744"/>
                  <a:gd name="connsiteY13" fmla="*/ 359568 h 1138237"/>
                  <a:gd name="connsiteX14" fmla="*/ 226219 w 1378744"/>
                  <a:gd name="connsiteY14" fmla="*/ 338137 h 1138237"/>
                  <a:gd name="connsiteX15" fmla="*/ 219075 w 1378744"/>
                  <a:gd name="connsiteY15" fmla="*/ 311943 h 1138237"/>
                  <a:gd name="connsiteX16" fmla="*/ 204788 w 1378744"/>
                  <a:gd name="connsiteY16" fmla="*/ 309562 h 1138237"/>
                  <a:gd name="connsiteX17" fmla="*/ 188119 w 1378744"/>
                  <a:gd name="connsiteY17" fmla="*/ 304800 h 1138237"/>
                  <a:gd name="connsiteX18" fmla="*/ 173832 w 1378744"/>
                  <a:gd name="connsiteY18" fmla="*/ 302418 h 1138237"/>
                  <a:gd name="connsiteX19" fmla="*/ 128588 w 1378744"/>
                  <a:gd name="connsiteY19" fmla="*/ 352425 h 1138237"/>
                  <a:gd name="connsiteX20" fmla="*/ 97632 w 1378744"/>
                  <a:gd name="connsiteY20" fmla="*/ 371475 h 1138237"/>
                  <a:gd name="connsiteX21" fmla="*/ 80963 w 1378744"/>
                  <a:gd name="connsiteY21" fmla="*/ 390525 h 1138237"/>
                  <a:gd name="connsiteX22" fmla="*/ 66675 w 1378744"/>
                  <a:gd name="connsiteY22" fmla="*/ 435768 h 1138237"/>
                  <a:gd name="connsiteX23" fmla="*/ 54769 w 1378744"/>
                  <a:gd name="connsiteY23" fmla="*/ 447675 h 1138237"/>
                  <a:gd name="connsiteX24" fmla="*/ 9525 w 1378744"/>
                  <a:gd name="connsiteY24" fmla="*/ 466725 h 1138237"/>
                  <a:gd name="connsiteX25" fmla="*/ 2382 w 1378744"/>
                  <a:gd name="connsiteY25" fmla="*/ 481012 h 1138237"/>
                  <a:gd name="connsiteX26" fmla="*/ 4763 w 1378744"/>
                  <a:gd name="connsiteY26" fmla="*/ 533400 h 1138237"/>
                  <a:gd name="connsiteX27" fmla="*/ 0 w 1378744"/>
                  <a:gd name="connsiteY27" fmla="*/ 545306 h 1138237"/>
                  <a:gd name="connsiteX28" fmla="*/ 73819 w 1378744"/>
                  <a:gd name="connsiteY28" fmla="*/ 588168 h 1138237"/>
                  <a:gd name="connsiteX29" fmla="*/ 90488 w 1378744"/>
                  <a:gd name="connsiteY29" fmla="*/ 628650 h 1138237"/>
                  <a:gd name="connsiteX30" fmla="*/ 83344 w 1378744"/>
                  <a:gd name="connsiteY30" fmla="*/ 654843 h 1138237"/>
                  <a:gd name="connsiteX31" fmla="*/ 73819 w 1378744"/>
                  <a:gd name="connsiteY31" fmla="*/ 697706 h 1138237"/>
                  <a:gd name="connsiteX32" fmla="*/ 78582 w 1378744"/>
                  <a:gd name="connsiteY32" fmla="*/ 726281 h 1138237"/>
                  <a:gd name="connsiteX33" fmla="*/ 95250 w 1378744"/>
                  <a:gd name="connsiteY33" fmla="*/ 738187 h 1138237"/>
                  <a:gd name="connsiteX34" fmla="*/ 116682 w 1378744"/>
                  <a:gd name="connsiteY34" fmla="*/ 735806 h 1138237"/>
                  <a:gd name="connsiteX35" fmla="*/ 123825 w 1378744"/>
                  <a:gd name="connsiteY35" fmla="*/ 762000 h 1138237"/>
                  <a:gd name="connsiteX36" fmla="*/ 126207 w 1378744"/>
                  <a:gd name="connsiteY36" fmla="*/ 783431 h 1138237"/>
                  <a:gd name="connsiteX37" fmla="*/ 152400 w 1378744"/>
                  <a:gd name="connsiteY37" fmla="*/ 812006 h 1138237"/>
                  <a:gd name="connsiteX38" fmla="*/ 164307 w 1378744"/>
                  <a:gd name="connsiteY38" fmla="*/ 823912 h 1138237"/>
                  <a:gd name="connsiteX39" fmla="*/ 173832 w 1378744"/>
                  <a:gd name="connsiteY39" fmla="*/ 850106 h 1138237"/>
                  <a:gd name="connsiteX40" fmla="*/ 169069 w 1378744"/>
                  <a:gd name="connsiteY40" fmla="*/ 878681 h 1138237"/>
                  <a:gd name="connsiteX41" fmla="*/ 176213 w 1378744"/>
                  <a:gd name="connsiteY41" fmla="*/ 897731 h 1138237"/>
                  <a:gd name="connsiteX42" fmla="*/ 200025 w 1378744"/>
                  <a:gd name="connsiteY42" fmla="*/ 916781 h 1138237"/>
                  <a:gd name="connsiteX43" fmla="*/ 226219 w 1378744"/>
                  <a:gd name="connsiteY43" fmla="*/ 916781 h 1138237"/>
                  <a:gd name="connsiteX44" fmla="*/ 300038 w 1378744"/>
                  <a:gd name="connsiteY44" fmla="*/ 921543 h 1138237"/>
                  <a:gd name="connsiteX45" fmla="*/ 395288 w 1378744"/>
                  <a:gd name="connsiteY45" fmla="*/ 952500 h 1138237"/>
                  <a:gd name="connsiteX46" fmla="*/ 414338 w 1378744"/>
                  <a:gd name="connsiteY46" fmla="*/ 988218 h 1138237"/>
                  <a:gd name="connsiteX47" fmla="*/ 435769 w 1378744"/>
                  <a:gd name="connsiteY47" fmla="*/ 992981 h 1138237"/>
                  <a:gd name="connsiteX48" fmla="*/ 464344 w 1378744"/>
                  <a:gd name="connsiteY48" fmla="*/ 995362 h 1138237"/>
                  <a:gd name="connsiteX49" fmla="*/ 507207 w 1378744"/>
                  <a:gd name="connsiteY49" fmla="*/ 1026318 h 1138237"/>
                  <a:gd name="connsiteX50" fmla="*/ 521494 w 1378744"/>
                  <a:gd name="connsiteY50" fmla="*/ 1069181 h 1138237"/>
                  <a:gd name="connsiteX51" fmla="*/ 545307 w 1378744"/>
                  <a:gd name="connsiteY51" fmla="*/ 1107281 h 1138237"/>
                  <a:gd name="connsiteX52" fmla="*/ 573882 w 1378744"/>
                  <a:gd name="connsiteY52" fmla="*/ 1121568 h 1138237"/>
                  <a:gd name="connsiteX53" fmla="*/ 585788 w 1378744"/>
                  <a:gd name="connsiteY53" fmla="*/ 1131093 h 1138237"/>
                  <a:gd name="connsiteX54" fmla="*/ 638175 w 1378744"/>
                  <a:gd name="connsiteY54" fmla="*/ 1131093 h 1138237"/>
                  <a:gd name="connsiteX55" fmla="*/ 814388 w 1378744"/>
                  <a:gd name="connsiteY55" fmla="*/ 1138237 h 1138237"/>
                  <a:gd name="connsiteX56" fmla="*/ 828675 w 1378744"/>
                  <a:gd name="connsiteY56" fmla="*/ 1109662 h 1138237"/>
                  <a:gd name="connsiteX57" fmla="*/ 833438 w 1378744"/>
                  <a:gd name="connsiteY57" fmla="*/ 1085850 h 1138237"/>
                  <a:gd name="connsiteX58" fmla="*/ 797719 w 1378744"/>
                  <a:gd name="connsiteY58" fmla="*/ 1059656 h 1138237"/>
                  <a:gd name="connsiteX59" fmla="*/ 790575 w 1378744"/>
                  <a:gd name="connsiteY59" fmla="*/ 1038225 h 1138237"/>
                  <a:gd name="connsiteX60" fmla="*/ 790575 w 1378744"/>
                  <a:gd name="connsiteY60" fmla="*/ 1021556 h 1138237"/>
                  <a:gd name="connsiteX61" fmla="*/ 845344 w 1378744"/>
                  <a:gd name="connsiteY61" fmla="*/ 952500 h 1138237"/>
                  <a:gd name="connsiteX62" fmla="*/ 845344 w 1378744"/>
                  <a:gd name="connsiteY62" fmla="*/ 952500 h 1138237"/>
                  <a:gd name="connsiteX63" fmla="*/ 888207 w 1378744"/>
                  <a:gd name="connsiteY63" fmla="*/ 966787 h 1138237"/>
                  <a:gd name="connsiteX64" fmla="*/ 907257 w 1378744"/>
                  <a:gd name="connsiteY64" fmla="*/ 981075 h 1138237"/>
                  <a:gd name="connsiteX65" fmla="*/ 938213 w 1378744"/>
                  <a:gd name="connsiteY65" fmla="*/ 990600 h 1138237"/>
                  <a:gd name="connsiteX66" fmla="*/ 964407 w 1378744"/>
                  <a:gd name="connsiteY66" fmla="*/ 985837 h 1138237"/>
                  <a:gd name="connsiteX67" fmla="*/ 985838 w 1378744"/>
                  <a:gd name="connsiteY67" fmla="*/ 985837 h 1138237"/>
                  <a:gd name="connsiteX68" fmla="*/ 995363 w 1378744"/>
                  <a:gd name="connsiteY68" fmla="*/ 995362 h 1138237"/>
                  <a:gd name="connsiteX69" fmla="*/ 978694 w 1378744"/>
                  <a:gd name="connsiteY69" fmla="*/ 1012031 h 1138237"/>
                  <a:gd name="connsiteX70" fmla="*/ 969169 w 1378744"/>
                  <a:gd name="connsiteY70" fmla="*/ 1031081 h 1138237"/>
                  <a:gd name="connsiteX71" fmla="*/ 954882 w 1378744"/>
                  <a:gd name="connsiteY71" fmla="*/ 1054893 h 1138237"/>
                  <a:gd name="connsiteX72" fmla="*/ 950119 w 1378744"/>
                  <a:gd name="connsiteY72" fmla="*/ 1083468 h 1138237"/>
                  <a:gd name="connsiteX73" fmla="*/ 962025 w 1378744"/>
                  <a:gd name="connsiteY73" fmla="*/ 1107281 h 1138237"/>
                  <a:gd name="connsiteX74" fmla="*/ 983457 w 1378744"/>
                  <a:gd name="connsiteY74" fmla="*/ 1131093 h 1138237"/>
                  <a:gd name="connsiteX75" fmla="*/ 1002507 w 1378744"/>
                  <a:gd name="connsiteY75" fmla="*/ 1133475 h 1138237"/>
                  <a:gd name="connsiteX76" fmla="*/ 1028700 w 1378744"/>
                  <a:gd name="connsiteY76" fmla="*/ 1126331 h 1138237"/>
                  <a:gd name="connsiteX77" fmla="*/ 1031082 w 1378744"/>
                  <a:gd name="connsiteY77" fmla="*/ 1097756 h 1138237"/>
                  <a:gd name="connsiteX78" fmla="*/ 1057275 w 1378744"/>
                  <a:gd name="connsiteY78" fmla="*/ 1085850 h 1138237"/>
                  <a:gd name="connsiteX79" fmla="*/ 1076325 w 1378744"/>
                  <a:gd name="connsiteY79" fmla="*/ 1097756 h 1138237"/>
                  <a:gd name="connsiteX80" fmla="*/ 1100138 w 1378744"/>
                  <a:gd name="connsiteY80" fmla="*/ 1107281 h 1138237"/>
                  <a:gd name="connsiteX81" fmla="*/ 1123950 w 1378744"/>
                  <a:gd name="connsiteY81" fmla="*/ 1121568 h 1138237"/>
                  <a:gd name="connsiteX82" fmla="*/ 1143000 w 1378744"/>
                  <a:gd name="connsiteY82" fmla="*/ 1123950 h 1138237"/>
                  <a:gd name="connsiteX83" fmla="*/ 1157288 w 1378744"/>
                  <a:gd name="connsiteY83" fmla="*/ 1112043 h 1138237"/>
                  <a:gd name="connsiteX84" fmla="*/ 1159669 w 1378744"/>
                  <a:gd name="connsiteY84" fmla="*/ 1085850 h 1138237"/>
                  <a:gd name="connsiteX85" fmla="*/ 1166813 w 1378744"/>
                  <a:gd name="connsiteY85" fmla="*/ 1052512 h 1138237"/>
                  <a:gd name="connsiteX86" fmla="*/ 1197769 w 1378744"/>
                  <a:gd name="connsiteY86" fmla="*/ 1016793 h 1138237"/>
                  <a:gd name="connsiteX87" fmla="*/ 1195388 w 1378744"/>
                  <a:gd name="connsiteY87" fmla="*/ 954881 h 1138237"/>
                  <a:gd name="connsiteX88" fmla="*/ 1209675 w 1378744"/>
                  <a:gd name="connsiteY88" fmla="*/ 945356 h 1138237"/>
                  <a:gd name="connsiteX89" fmla="*/ 1235869 w 1378744"/>
                  <a:gd name="connsiteY89" fmla="*/ 945356 h 1138237"/>
                  <a:gd name="connsiteX90" fmla="*/ 1235869 w 1378744"/>
                  <a:gd name="connsiteY90" fmla="*/ 931068 h 1138237"/>
                  <a:gd name="connsiteX91" fmla="*/ 1212057 w 1378744"/>
                  <a:gd name="connsiteY91" fmla="*/ 912018 h 1138237"/>
                  <a:gd name="connsiteX92" fmla="*/ 1195388 w 1378744"/>
                  <a:gd name="connsiteY92" fmla="*/ 881062 h 1138237"/>
                  <a:gd name="connsiteX93" fmla="*/ 1157288 w 1378744"/>
                  <a:gd name="connsiteY93" fmla="*/ 871537 h 1138237"/>
                  <a:gd name="connsiteX94" fmla="*/ 1119188 w 1378744"/>
                  <a:gd name="connsiteY94" fmla="*/ 859631 h 1138237"/>
                  <a:gd name="connsiteX95" fmla="*/ 1119188 w 1378744"/>
                  <a:gd name="connsiteY95" fmla="*/ 831056 h 1138237"/>
                  <a:gd name="connsiteX96" fmla="*/ 1135857 w 1378744"/>
                  <a:gd name="connsiteY96" fmla="*/ 807243 h 1138237"/>
                  <a:gd name="connsiteX97" fmla="*/ 1197769 w 1378744"/>
                  <a:gd name="connsiteY97" fmla="*/ 759618 h 1138237"/>
                  <a:gd name="connsiteX98" fmla="*/ 1247775 w 1378744"/>
                  <a:gd name="connsiteY98" fmla="*/ 762000 h 1138237"/>
                  <a:gd name="connsiteX99" fmla="*/ 1278732 w 1378744"/>
                  <a:gd name="connsiteY99" fmla="*/ 762000 h 1138237"/>
                  <a:gd name="connsiteX100" fmla="*/ 1271588 w 1378744"/>
                  <a:gd name="connsiteY100" fmla="*/ 735806 h 1138237"/>
                  <a:gd name="connsiteX101" fmla="*/ 1378744 w 1378744"/>
                  <a:gd name="connsiteY101" fmla="*/ 678656 h 1138237"/>
                  <a:gd name="connsiteX102" fmla="*/ 1331119 w 1378744"/>
                  <a:gd name="connsiteY102" fmla="*/ 552450 h 1138237"/>
                  <a:gd name="connsiteX103" fmla="*/ 1278732 w 1378744"/>
                  <a:gd name="connsiteY103" fmla="*/ 514350 h 1138237"/>
                  <a:gd name="connsiteX104" fmla="*/ 1252538 w 1378744"/>
                  <a:gd name="connsiteY104" fmla="*/ 431006 h 1138237"/>
                  <a:gd name="connsiteX105" fmla="*/ 1181100 w 1378744"/>
                  <a:gd name="connsiteY105" fmla="*/ 431006 h 1138237"/>
                  <a:gd name="connsiteX106" fmla="*/ 1166813 w 1378744"/>
                  <a:gd name="connsiteY106" fmla="*/ 395287 h 1138237"/>
                  <a:gd name="connsiteX107" fmla="*/ 1107282 w 1378744"/>
                  <a:gd name="connsiteY107" fmla="*/ 421481 h 1138237"/>
                  <a:gd name="connsiteX108" fmla="*/ 1054894 w 1378744"/>
                  <a:gd name="connsiteY108" fmla="*/ 414337 h 1138237"/>
                  <a:gd name="connsiteX109" fmla="*/ 1028700 w 1378744"/>
                  <a:gd name="connsiteY109" fmla="*/ 371475 h 1138237"/>
                  <a:gd name="connsiteX110" fmla="*/ 1023938 w 1378744"/>
                  <a:gd name="connsiteY110" fmla="*/ 288131 h 1138237"/>
                  <a:gd name="connsiteX111" fmla="*/ 1012032 w 1378744"/>
                  <a:gd name="connsiteY111" fmla="*/ 269081 h 1138237"/>
                  <a:gd name="connsiteX112" fmla="*/ 1012032 w 1378744"/>
                  <a:gd name="connsiteY112" fmla="*/ 211931 h 1138237"/>
                  <a:gd name="connsiteX113" fmla="*/ 959644 w 1378744"/>
                  <a:gd name="connsiteY113" fmla="*/ 190500 h 1138237"/>
                  <a:gd name="connsiteX114" fmla="*/ 914400 w 1378744"/>
                  <a:gd name="connsiteY114" fmla="*/ 111918 h 1138237"/>
                  <a:gd name="connsiteX115" fmla="*/ 854869 w 1378744"/>
                  <a:gd name="connsiteY115" fmla="*/ 76200 h 1138237"/>
                  <a:gd name="connsiteX116" fmla="*/ 873919 w 1378744"/>
                  <a:gd name="connsiteY116" fmla="*/ 16668 h 1138237"/>
                  <a:gd name="connsiteX117" fmla="*/ 783432 w 1378744"/>
                  <a:gd name="connsiteY117" fmla="*/ 0 h 1138237"/>
                  <a:gd name="connsiteX0" fmla="*/ 783432 w 1378744"/>
                  <a:gd name="connsiteY0" fmla="*/ 0 h 1181100"/>
                  <a:gd name="connsiteX1" fmla="*/ 738188 w 1378744"/>
                  <a:gd name="connsiteY1" fmla="*/ 26193 h 1181100"/>
                  <a:gd name="connsiteX2" fmla="*/ 685800 w 1378744"/>
                  <a:gd name="connsiteY2" fmla="*/ 28575 h 1181100"/>
                  <a:gd name="connsiteX3" fmla="*/ 635794 w 1378744"/>
                  <a:gd name="connsiteY3" fmla="*/ 73818 h 1181100"/>
                  <a:gd name="connsiteX4" fmla="*/ 633413 w 1378744"/>
                  <a:gd name="connsiteY4" fmla="*/ 114300 h 1181100"/>
                  <a:gd name="connsiteX5" fmla="*/ 561975 w 1378744"/>
                  <a:gd name="connsiteY5" fmla="*/ 190500 h 1181100"/>
                  <a:gd name="connsiteX6" fmla="*/ 519113 w 1378744"/>
                  <a:gd name="connsiteY6" fmla="*/ 214312 h 1181100"/>
                  <a:gd name="connsiteX7" fmla="*/ 485775 w 1378744"/>
                  <a:gd name="connsiteY7" fmla="*/ 252412 h 1181100"/>
                  <a:gd name="connsiteX8" fmla="*/ 461963 w 1378744"/>
                  <a:gd name="connsiteY8" fmla="*/ 273843 h 1181100"/>
                  <a:gd name="connsiteX9" fmla="*/ 423863 w 1378744"/>
                  <a:gd name="connsiteY9" fmla="*/ 333375 h 1181100"/>
                  <a:gd name="connsiteX10" fmla="*/ 378619 w 1378744"/>
                  <a:gd name="connsiteY10" fmla="*/ 357187 h 1181100"/>
                  <a:gd name="connsiteX11" fmla="*/ 292894 w 1378744"/>
                  <a:gd name="connsiteY11" fmla="*/ 376237 h 1181100"/>
                  <a:gd name="connsiteX12" fmla="*/ 264319 w 1378744"/>
                  <a:gd name="connsiteY12" fmla="*/ 373856 h 1181100"/>
                  <a:gd name="connsiteX13" fmla="*/ 240507 w 1378744"/>
                  <a:gd name="connsiteY13" fmla="*/ 359568 h 1181100"/>
                  <a:gd name="connsiteX14" fmla="*/ 226219 w 1378744"/>
                  <a:gd name="connsiteY14" fmla="*/ 338137 h 1181100"/>
                  <a:gd name="connsiteX15" fmla="*/ 219075 w 1378744"/>
                  <a:gd name="connsiteY15" fmla="*/ 311943 h 1181100"/>
                  <a:gd name="connsiteX16" fmla="*/ 204788 w 1378744"/>
                  <a:gd name="connsiteY16" fmla="*/ 309562 h 1181100"/>
                  <a:gd name="connsiteX17" fmla="*/ 188119 w 1378744"/>
                  <a:gd name="connsiteY17" fmla="*/ 304800 h 1181100"/>
                  <a:gd name="connsiteX18" fmla="*/ 173832 w 1378744"/>
                  <a:gd name="connsiteY18" fmla="*/ 302418 h 1181100"/>
                  <a:gd name="connsiteX19" fmla="*/ 128588 w 1378744"/>
                  <a:gd name="connsiteY19" fmla="*/ 352425 h 1181100"/>
                  <a:gd name="connsiteX20" fmla="*/ 97632 w 1378744"/>
                  <a:gd name="connsiteY20" fmla="*/ 371475 h 1181100"/>
                  <a:gd name="connsiteX21" fmla="*/ 80963 w 1378744"/>
                  <a:gd name="connsiteY21" fmla="*/ 390525 h 1181100"/>
                  <a:gd name="connsiteX22" fmla="*/ 66675 w 1378744"/>
                  <a:gd name="connsiteY22" fmla="*/ 435768 h 1181100"/>
                  <a:gd name="connsiteX23" fmla="*/ 54769 w 1378744"/>
                  <a:gd name="connsiteY23" fmla="*/ 447675 h 1181100"/>
                  <a:gd name="connsiteX24" fmla="*/ 9525 w 1378744"/>
                  <a:gd name="connsiteY24" fmla="*/ 466725 h 1181100"/>
                  <a:gd name="connsiteX25" fmla="*/ 2382 w 1378744"/>
                  <a:gd name="connsiteY25" fmla="*/ 481012 h 1181100"/>
                  <a:gd name="connsiteX26" fmla="*/ 4763 w 1378744"/>
                  <a:gd name="connsiteY26" fmla="*/ 533400 h 1181100"/>
                  <a:gd name="connsiteX27" fmla="*/ 0 w 1378744"/>
                  <a:gd name="connsiteY27" fmla="*/ 545306 h 1181100"/>
                  <a:gd name="connsiteX28" fmla="*/ 73819 w 1378744"/>
                  <a:gd name="connsiteY28" fmla="*/ 588168 h 1181100"/>
                  <a:gd name="connsiteX29" fmla="*/ 90488 w 1378744"/>
                  <a:gd name="connsiteY29" fmla="*/ 628650 h 1181100"/>
                  <a:gd name="connsiteX30" fmla="*/ 83344 w 1378744"/>
                  <a:gd name="connsiteY30" fmla="*/ 654843 h 1181100"/>
                  <a:gd name="connsiteX31" fmla="*/ 73819 w 1378744"/>
                  <a:gd name="connsiteY31" fmla="*/ 697706 h 1181100"/>
                  <a:gd name="connsiteX32" fmla="*/ 78582 w 1378744"/>
                  <a:gd name="connsiteY32" fmla="*/ 726281 h 1181100"/>
                  <a:gd name="connsiteX33" fmla="*/ 95250 w 1378744"/>
                  <a:gd name="connsiteY33" fmla="*/ 738187 h 1181100"/>
                  <a:gd name="connsiteX34" fmla="*/ 116682 w 1378744"/>
                  <a:gd name="connsiteY34" fmla="*/ 735806 h 1181100"/>
                  <a:gd name="connsiteX35" fmla="*/ 123825 w 1378744"/>
                  <a:gd name="connsiteY35" fmla="*/ 762000 h 1181100"/>
                  <a:gd name="connsiteX36" fmla="*/ 126207 w 1378744"/>
                  <a:gd name="connsiteY36" fmla="*/ 783431 h 1181100"/>
                  <a:gd name="connsiteX37" fmla="*/ 152400 w 1378744"/>
                  <a:gd name="connsiteY37" fmla="*/ 812006 h 1181100"/>
                  <a:gd name="connsiteX38" fmla="*/ 164307 w 1378744"/>
                  <a:gd name="connsiteY38" fmla="*/ 823912 h 1181100"/>
                  <a:gd name="connsiteX39" fmla="*/ 173832 w 1378744"/>
                  <a:gd name="connsiteY39" fmla="*/ 850106 h 1181100"/>
                  <a:gd name="connsiteX40" fmla="*/ 169069 w 1378744"/>
                  <a:gd name="connsiteY40" fmla="*/ 878681 h 1181100"/>
                  <a:gd name="connsiteX41" fmla="*/ 176213 w 1378744"/>
                  <a:gd name="connsiteY41" fmla="*/ 897731 h 1181100"/>
                  <a:gd name="connsiteX42" fmla="*/ 200025 w 1378744"/>
                  <a:gd name="connsiteY42" fmla="*/ 916781 h 1181100"/>
                  <a:gd name="connsiteX43" fmla="*/ 226219 w 1378744"/>
                  <a:gd name="connsiteY43" fmla="*/ 916781 h 1181100"/>
                  <a:gd name="connsiteX44" fmla="*/ 300038 w 1378744"/>
                  <a:gd name="connsiteY44" fmla="*/ 921543 h 1181100"/>
                  <a:gd name="connsiteX45" fmla="*/ 395288 w 1378744"/>
                  <a:gd name="connsiteY45" fmla="*/ 952500 h 1181100"/>
                  <a:gd name="connsiteX46" fmla="*/ 414338 w 1378744"/>
                  <a:gd name="connsiteY46" fmla="*/ 988218 h 1181100"/>
                  <a:gd name="connsiteX47" fmla="*/ 435769 w 1378744"/>
                  <a:gd name="connsiteY47" fmla="*/ 992981 h 1181100"/>
                  <a:gd name="connsiteX48" fmla="*/ 464344 w 1378744"/>
                  <a:gd name="connsiteY48" fmla="*/ 995362 h 1181100"/>
                  <a:gd name="connsiteX49" fmla="*/ 507207 w 1378744"/>
                  <a:gd name="connsiteY49" fmla="*/ 1026318 h 1181100"/>
                  <a:gd name="connsiteX50" fmla="*/ 521494 w 1378744"/>
                  <a:gd name="connsiteY50" fmla="*/ 1069181 h 1181100"/>
                  <a:gd name="connsiteX51" fmla="*/ 545307 w 1378744"/>
                  <a:gd name="connsiteY51" fmla="*/ 1107281 h 1181100"/>
                  <a:gd name="connsiteX52" fmla="*/ 573882 w 1378744"/>
                  <a:gd name="connsiteY52" fmla="*/ 1121568 h 1181100"/>
                  <a:gd name="connsiteX53" fmla="*/ 585788 w 1378744"/>
                  <a:gd name="connsiteY53" fmla="*/ 1131093 h 1181100"/>
                  <a:gd name="connsiteX54" fmla="*/ 597694 w 1378744"/>
                  <a:gd name="connsiteY54" fmla="*/ 1181100 h 1181100"/>
                  <a:gd name="connsiteX55" fmla="*/ 814388 w 1378744"/>
                  <a:gd name="connsiteY55" fmla="*/ 1138237 h 1181100"/>
                  <a:gd name="connsiteX56" fmla="*/ 828675 w 1378744"/>
                  <a:gd name="connsiteY56" fmla="*/ 1109662 h 1181100"/>
                  <a:gd name="connsiteX57" fmla="*/ 833438 w 1378744"/>
                  <a:gd name="connsiteY57" fmla="*/ 1085850 h 1181100"/>
                  <a:gd name="connsiteX58" fmla="*/ 797719 w 1378744"/>
                  <a:gd name="connsiteY58" fmla="*/ 1059656 h 1181100"/>
                  <a:gd name="connsiteX59" fmla="*/ 790575 w 1378744"/>
                  <a:gd name="connsiteY59" fmla="*/ 1038225 h 1181100"/>
                  <a:gd name="connsiteX60" fmla="*/ 790575 w 1378744"/>
                  <a:gd name="connsiteY60" fmla="*/ 1021556 h 1181100"/>
                  <a:gd name="connsiteX61" fmla="*/ 845344 w 1378744"/>
                  <a:gd name="connsiteY61" fmla="*/ 952500 h 1181100"/>
                  <a:gd name="connsiteX62" fmla="*/ 845344 w 1378744"/>
                  <a:gd name="connsiteY62" fmla="*/ 952500 h 1181100"/>
                  <a:gd name="connsiteX63" fmla="*/ 888207 w 1378744"/>
                  <a:gd name="connsiteY63" fmla="*/ 966787 h 1181100"/>
                  <a:gd name="connsiteX64" fmla="*/ 907257 w 1378744"/>
                  <a:gd name="connsiteY64" fmla="*/ 981075 h 1181100"/>
                  <a:gd name="connsiteX65" fmla="*/ 938213 w 1378744"/>
                  <a:gd name="connsiteY65" fmla="*/ 990600 h 1181100"/>
                  <a:gd name="connsiteX66" fmla="*/ 964407 w 1378744"/>
                  <a:gd name="connsiteY66" fmla="*/ 985837 h 1181100"/>
                  <a:gd name="connsiteX67" fmla="*/ 985838 w 1378744"/>
                  <a:gd name="connsiteY67" fmla="*/ 985837 h 1181100"/>
                  <a:gd name="connsiteX68" fmla="*/ 995363 w 1378744"/>
                  <a:gd name="connsiteY68" fmla="*/ 995362 h 1181100"/>
                  <a:gd name="connsiteX69" fmla="*/ 978694 w 1378744"/>
                  <a:gd name="connsiteY69" fmla="*/ 1012031 h 1181100"/>
                  <a:gd name="connsiteX70" fmla="*/ 969169 w 1378744"/>
                  <a:gd name="connsiteY70" fmla="*/ 1031081 h 1181100"/>
                  <a:gd name="connsiteX71" fmla="*/ 954882 w 1378744"/>
                  <a:gd name="connsiteY71" fmla="*/ 1054893 h 1181100"/>
                  <a:gd name="connsiteX72" fmla="*/ 950119 w 1378744"/>
                  <a:gd name="connsiteY72" fmla="*/ 1083468 h 1181100"/>
                  <a:gd name="connsiteX73" fmla="*/ 962025 w 1378744"/>
                  <a:gd name="connsiteY73" fmla="*/ 1107281 h 1181100"/>
                  <a:gd name="connsiteX74" fmla="*/ 983457 w 1378744"/>
                  <a:gd name="connsiteY74" fmla="*/ 1131093 h 1181100"/>
                  <a:gd name="connsiteX75" fmla="*/ 1002507 w 1378744"/>
                  <a:gd name="connsiteY75" fmla="*/ 1133475 h 1181100"/>
                  <a:gd name="connsiteX76" fmla="*/ 1028700 w 1378744"/>
                  <a:gd name="connsiteY76" fmla="*/ 1126331 h 1181100"/>
                  <a:gd name="connsiteX77" fmla="*/ 1031082 w 1378744"/>
                  <a:gd name="connsiteY77" fmla="*/ 1097756 h 1181100"/>
                  <a:gd name="connsiteX78" fmla="*/ 1057275 w 1378744"/>
                  <a:gd name="connsiteY78" fmla="*/ 1085850 h 1181100"/>
                  <a:gd name="connsiteX79" fmla="*/ 1076325 w 1378744"/>
                  <a:gd name="connsiteY79" fmla="*/ 1097756 h 1181100"/>
                  <a:gd name="connsiteX80" fmla="*/ 1100138 w 1378744"/>
                  <a:gd name="connsiteY80" fmla="*/ 1107281 h 1181100"/>
                  <a:gd name="connsiteX81" fmla="*/ 1123950 w 1378744"/>
                  <a:gd name="connsiteY81" fmla="*/ 1121568 h 1181100"/>
                  <a:gd name="connsiteX82" fmla="*/ 1143000 w 1378744"/>
                  <a:gd name="connsiteY82" fmla="*/ 1123950 h 1181100"/>
                  <a:gd name="connsiteX83" fmla="*/ 1157288 w 1378744"/>
                  <a:gd name="connsiteY83" fmla="*/ 1112043 h 1181100"/>
                  <a:gd name="connsiteX84" fmla="*/ 1159669 w 1378744"/>
                  <a:gd name="connsiteY84" fmla="*/ 1085850 h 1181100"/>
                  <a:gd name="connsiteX85" fmla="*/ 1166813 w 1378744"/>
                  <a:gd name="connsiteY85" fmla="*/ 1052512 h 1181100"/>
                  <a:gd name="connsiteX86" fmla="*/ 1197769 w 1378744"/>
                  <a:gd name="connsiteY86" fmla="*/ 1016793 h 1181100"/>
                  <a:gd name="connsiteX87" fmla="*/ 1195388 w 1378744"/>
                  <a:gd name="connsiteY87" fmla="*/ 954881 h 1181100"/>
                  <a:gd name="connsiteX88" fmla="*/ 1209675 w 1378744"/>
                  <a:gd name="connsiteY88" fmla="*/ 945356 h 1181100"/>
                  <a:gd name="connsiteX89" fmla="*/ 1235869 w 1378744"/>
                  <a:gd name="connsiteY89" fmla="*/ 945356 h 1181100"/>
                  <a:gd name="connsiteX90" fmla="*/ 1235869 w 1378744"/>
                  <a:gd name="connsiteY90" fmla="*/ 931068 h 1181100"/>
                  <a:gd name="connsiteX91" fmla="*/ 1212057 w 1378744"/>
                  <a:gd name="connsiteY91" fmla="*/ 912018 h 1181100"/>
                  <a:gd name="connsiteX92" fmla="*/ 1195388 w 1378744"/>
                  <a:gd name="connsiteY92" fmla="*/ 881062 h 1181100"/>
                  <a:gd name="connsiteX93" fmla="*/ 1157288 w 1378744"/>
                  <a:gd name="connsiteY93" fmla="*/ 871537 h 1181100"/>
                  <a:gd name="connsiteX94" fmla="*/ 1119188 w 1378744"/>
                  <a:gd name="connsiteY94" fmla="*/ 859631 h 1181100"/>
                  <a:gd name="connsiteX95" fmla="*/ 1119188 w 1378744"/>
                  <a:gd name="connsiteY95" fmla="*/ 831056 h 1181100"/>
                  <a:gd name="connsiteX96" fmla="*/ 1135857 w 1378744"/>
                  <a:gd name="connsiteY96" fmla="*/ 807243 h 1181100"/>
                  <a:gd name="connsiteX97" fmla="*/ 1197769 w 1378744"/>
                  <a:gd name="connsiteY97" fmla="*/ 759618 h 1181100"/>
                  <a:gd name="connsiteX98" fmla="*/ 1247775 w 1378744"/>
                  <a:gd name="connsiteY98" fmla="*/ 762000 h 1181100"/>
                  <a:gd name="connsiteX99" fmla="*/ 1278732 w 1378744"/>
                  <a:gd name="connsiteY99" fmla="*/ 762000 h 1181100"/>
                  <a:gd name="connsiteX100" fmla="*/ 1271588 w 1378744"/>
                  <a:gd name="connsiteY100" fmla="*/ 735806 h 1181100"/>
                  <a:gd name="connsiteX101" fmla="*/ 1378744 w 1378744"/>
                  <a:gd name="connsiteY101" fmla="*/ 678656 h 1181100"/>
                  <a:gd name="connsiteX102" fmla="*/ 1331119 w 1378744"/>
                  <a:gd name="connsiteY102" fmla="*/ 552450 h 1181100"/>
                  <a:gd name="connsiteX103" fmla="*/ 1278732 w 1378744"/>
                  <a:gd name="connsiteY103" fmla="*/ 514350 h 1181100"/>
                  <a:gd name="connsiteX104" fmla="*/ 1252538 w 1378744"/>
                  <a:gd name="connsiteY104" fmla="*/ 431006 h 1181100"/>
                  <a:gd name="connsiteX105" fmla="*/ 1181100 w 1378744"/>
                  <a:gd name="connsiteY105" fmla="*/ 431006 h 1181100"/>
                  <a:gd name="connsiteX106" fmla="*/ 1166813 w 1378744"/>
                  <a:gd name="connsiteY106" fmla="*/ 395287 h 1181100"/>
                  <a:gd name="connsiteX107" fmla="*/ 1107282 w 1378744"/>
                  <a:gd name="connsiteY107" fmla="*/ 421481 h 1181100"/>
                  <a:gd name="connsiteX108" fmla="*/ 1054894 w 1378744"/>
                  <a:gd name="connsiteY108" fmla="*/ 414337 h 1181100"/>
                  <a:gd name="connsiteX109" fmla="*/ 1028700 w 1378744"/>
                  <a:gd name="connsiteY109" fmla="*/ 371475 h 1181100"/>
                  <a:gd name="connsiteX110" fmla="*/ 1023938 w 1378744"/>
                  <a:gd name="connsiteY110" fmla="*/ 288131 h 1181100"/>
                  <a:gd name="connsiteX111" fmla="*/ 1012032 w 1378744"/>
                  <a:gd name="connsiteY111" fmla="*/ 269081 h 1181100"/>
                  <a:gd name="connsiteX112" fmla="*/ 1012032 w 1378744"/>
                  <a:gd name="connsiteY112" fmla="*/ 211931 h 1181100"/>
                  <a:gd name="connsiteX113" fmla="*/ 959644 w 1378744"/>
                  <a:gd name="connsiteY113" fmla="*/ 190500 h 1181100"/>
                  <a:gd name="connsiteX114" fmla="*/ 914400 w 1378744"/>
                  <a:gd name="connsiteY114" fmla="*/ 111918 h 1181100"/>
                  <a:gd name="connsiteX115" fmla="*/ 854869 w 1378744"/>
                  <a:gd name="connsiteY115" fmla="*/ 76200 h 1181100"/>
                  <a:gd name="connsiteX116" fmla="*/ 873919 w 1378744"/>
                  <a:gd name="connsiteY116" fmla="*/ 16668 h 1181100"/>
                  <a:gd name="connsiteX117" fmla="*/ 783432 w 1378744"/>
                  <a:gd name="connsiteY117" fmla="*/ 0 h 1181100"/>
                  <a:gd name="connsiteX0" fmla="*/ 783432 w 1378744"/>
                  <a:gd name="connsiteY0" fmla="*/ 0 h 1181100"/>
                  <a:gd name="connsiteX1" fmla="*/ 738188 w 1378744"/>
                  <a:gd name="connsiteY1" fmla="*/ 26193 h 1181100"/>
                  <a:gd name="connsiteX2" fmla="*/ 685800 w 1378744"/>
                  <a:gd name="connsiteY2" fmla="*/ 28575 h 1181100"/>
                  <a:gd name="connsiteX3" fmla="*/ 635794 w 1378744"/>
                  <a:gd name="connsiteY3" fmla="*/ 73818 h 1181100"/>
                  <a:gd name="connsiteX4" fmla="*/ 633413 w 1378744"/>
                  <a:gd name="connsiteY4" fmla="*/ 114300 h 1181100"/>
                  <a:gd name="connsiteX5" fmla="*/ 561975 w 1378744"/>
                  <a:gd name="connsiteY5" fmla="*/ 190500 h 1181100"/>
                  <a:gd name="connsiteX6" fmla="*/ 519113 w 1378744"/>
                  <a:gd name="connsiteY6" fmla="*/ 214312 h 1181100"/>
                  <a:gd name="connsiteX7" fmla="*/ 485775 w 1378744"/>
                  <a:gd name="connsiteY7" fmla="*/ 252412 h 1181100"/>
                  <a:gd name="connsiteX8" fmla="*/ 461963 w 1378744"/>
                  <a:gd name="connsiteY8" fmla="*/ 273843 h 1181100"/>
                  <a:gd name="connsiteX9" fmla="*/ 423863 w 1378744"/>
                  <a:gd name="connsiteY9" fmla="*/ 333375 h 1181100"/>
                  <a:gd name="connsiteX10" fmla="*/ 378619 w 1378744"/>
                  <a:gd name="connsiteY10" fmla="*/ 357187 h 1181100"/>
                  <a:gd name="connsiteX11" fmla="*/ 292894 w 1378744"/>
                  <a:gd name="connsiteY11" fmla="*/ 376237 h 1181100"/>
                  <a:gd name="connsiteX12" fmla="*/ 264319 w 1378744"/>
                  <a:gd name="connsiteY12" fmla="*/ 373856 h 1181100"/>
                  <a:gd name="connsiteX13" fmla="*/ 240507 w 1378744"/>
                  <a:gd name="connsiteY13" fmla="*/ 359568 h 1181100"/>
                  <a:gd name="connsiteX14" fmla="*/ 226219 w 1378744"/>
                  <a:gd name="connsiteY14" fmla="*/ 338137 h 1181100"/>
                  <a:gd name="connsiteX15" fmla="*/ 219075 w 1378744"/>
                  <a:gd name="connsiteY15" fmla="*/ 311943 h 1181100"/>
                  <a:gd name="connsiteX16" fmla="*/ 204788 w 1378744"/>
                  <a:gd name="connsiteY16" fmla="*/ 309562 h 1181100"/>
                  <a:gd name="connsiteX17" fmla="*/ 188119 w 1378744"/>
                  <a:gd name="connsiteY17" fmla="*/ 304800 h 1181100"/>
                  <a:gd name="connsiteX18" fmla="*/ 173832 w 1378744"/>
                  <a:gd name="connsiteY18" fmla="*/ 302418 h 1181100"/>
                  <a:gd name="connsiteX19" fmla="*/ 128588 w 1378744"/>
                  <a:gd name="connsiteY19" fmla="*/ 352425 h 1181100"/>
                  <a:gd name="connsiteX20" fmla="*/ 97632 w 1378744"/>
                  <a:gd name="connsiteY20" fmla="*/ 371475 h 1181100"/>
                  <a:gd name="connsiteX21" fmla="*/ 80963 w 1378744"/>
                  <a:gd name="connsiteY21" fmla="*/ 390525 h 1181100"/>
                  <a:gd name="connsiteX22" fmla="*/ 66675 w 1378744"/>
                  <a:gd name="connsiteY22" fmla="*/ 435768 h 1181100"/>
                  <a:gd name="connsiteX23" fmla="*/ 54769 w 1378744"/>
                  <a:gd name="connsiteY23" fmla="*/ 447675 h 1181100"/>
                  <a:gd name="connsiteX24" fmla="*/ 9525 w 1378744"/>
                  <a:gd name="connsiteY24" fmla="*/ 466725 h 1181100"/>
                  <a:gd name="connsiteX25" fmla="*/ 2382 w 1378744"/>
                  <a:gd name="connsiteY25" fmla="*/ 481012 h 1181100"/>
                  <a:gd name="connsiteX26" fmla="*/ 4763 w 1378744"/>
                  <a:gd name="connsiteY26" fmla="*/ 533400 h 1181100"/>
                  <a:gd name="connsiteX27" fmla="*/ 0 w 1378744"/>
                  <a:gd name="connsiteY27" fmla="*/ 545306 h 1181100"/>
                  <a:gd name="connsiteX28" fmla="*/ 73819 w 1378744"/>
                  <a:gd name="connsiteY28" fmla="*/ 588168 h 1181100"/>
                  <a:gd name="connsiteX29" fmla="*/ 90488 w 1378744"/>
                  <a:gd name="connsiteY29" fmla="*/ 628650 h 1181100"/>
                  <a:gd name="connsiteX30" fmla="*/ 83344 w 1378744"/>
                  <a:gd name="connsiteY30" fmla="*/ 654843 h 1181100"/>
                  <a:gd name="connsiteX31" fmla="*/ 73819 w 1378744"/>
                  <a:gd name="connsiteY31" fmla="*/ 697706 h 1181100"/>
                  <a:gd name="connsiteX32" fmla="*/ 78582 w 1378744"/>
                  <a:gd name="connsiteY32" fmla="*/ 726281 h 1181100"/>
                  <a:gd name="connsiteX33" fmla="*/ 95250 w 1378744"/>
                  <a:gd name="connsiteY33" fmla="*/ 738187 h 1181100"/>
                  <a:gd name="connsiteX34" fmla="*/ 116682 w 1378744"/>
                  <a:gd name="connsiteY34" fmla="*/ 735806 h 1181100"/>
                  <a:gd name="connsiteX35" fmla="*/ 123825 w 1378744"/>
                  <a:gd name="connsiteY35" fmla="*/ 762000 h 1181100"/>
                  <a:gd name="connsiteX36" fmla="*/ 126207 w 1378744"/>
                  <a:gd name="connsiteY36" fmla="*/ 783431 h 1181100"/>
                  <a:gd name="connsiteX37" fmla="*/ 152400 w 1378744"/>
                  <a:gd name="connsiteY37" fmla="*/ 812006 h 1181100"/>
                  <a:gd name="connsiteX38" fmla="*/ 164307 w 1378744"/>
                  <a:gd name="connsiteY38" fmla="*/ 823912 h 1181100"/>
                  <a:gd name="connsiteX39" fmla="*/ 173832 w 1378744"/>
                  <a:gd name="connsiteY39" fmla="*/ 850106 h 1181100"/>
                  <a:gd name="connsiteX40" fmla="*/ 169069 w 1378744"/>
                  <a:gd name="connsiteY40" fmla="*/ 878681 h 1181100"/>
                  <a:gd name="connsiteX41" fmla="*/ 176213 w 1378744"/>
                  <a:gd name="connsiteY41" fmla="*/ 897731 h 1181100"/>
                  <a:gd name="connsiteX42" fmla="*/ 200025 w 1378744"/>
                  <a:gd name="connsiteY42" fmla="*/ 916781 h 1181100"/>
                  <a:gd name="connsiteX43" fmla="*/ 226219 w 1378744"/>
                  <a:gd name="connsiteY43" fmla="*/ 916781 h 1181100"/>
                  <a:gd name="connsiteX44" fmla="*/ 300038 w 1378744"/>
                  <a:gd name="connsiteY44" fmla="*/ 921543 h 1181100"/>
                  <a:gd name="connsiteX45" fmla="*/ 395288 w 1378744"/>
                  <a:gd name="connsiteY45" fmla="*/ 952500 h 1181100"/>
                  <a:gd name="connsiteX46" fmla="*/ 414338 w 1378744"/>
                  <a:gd name="connsiteY46" fmla="*/ 988218 h 1181100"/>
                  <a:gd name="connsiteX47" fmla="*/ 435769 w 1378744"/>
                  <a:gd name="connsiteY47" fmla="*/ 992981 h 1181100"/>
                  <a:gd name="connsiteX48" fmla="*/ 464344 w 1378744"/>
                  <a:gd name="connsiteY48" fmla="*/ 995362 h 1181100"/>
                  <a:gd name="connsiteX49" fmla="*/ 507207 w 1378744"/>
                  <a:gd name="connsiteY49" fmla="*/ 1026318 h 1181100"/>
                  <a:gd name="connsiteX50" fmla="*/ 521494 w 1378744"/>
                  <a:gd name="connsiteY50" fmla="*/ 1069181 h 1181100"/>
                  <a:gd name="connsiteX51" fmla="*/ 545307 w 1378744"/>
                  <a:gd name="connsiteY51" fmla="*/ 1107281 h 1181100"/>
                  <a:gd name="connsiteX52" fmla="*/ 573882 w 1378744"/>
                  <a:gd name="connsiteY52" fmla="*/ 1121568 h 1181100"/>
                  <a:gd name="connsiteX53" fmla="*/ 585788 w 1378744"/>
                  <a:gd name="connsiteY53" fmla="*/ 1131093 h 1181100"/>
                  <a:gd name="connsiteX54" fmla="*/ 597694 w 1378744"/>
                  <a:gd name="connsiteY54" fmla="*/ 1181100 h 1181100"/>
                  <a:gd name="connsiteX55" fmla="*/ 626269 w 1378744"/>
                  <a:gd name="connsiteY55" fmla="*/ 1171574 h 1181100"/>
                  <a:gd name="connsiteX56" fmla="*/ 814388 w 1378744"/>
                  <a:gd name="connsiteY56" fmla="*/ 1138237 h 1181100"/>
                  <a:gd name="connsiteX57" fmla="*/ 828675 w 1378744"/>
                  <a:gd name="connsiteY57" fmla="*/ 1109662 h 1181100"/>
                  <a:gd name="connsiteX58" fmla="*/ 833438 w 1378744"/>
                  <a:gd name="connsiteY58" fmla="*/ 1085850 h 1181100"/>
                  <a:gd name="connsiteX59" fmla="*/ 797719 w 1378744"/>
                  <a:gd name="connsiteY59" fmla="*/ 1059656 h 1181100"/>
                  <a:gd name="connsiteX60" fmla="*/ 790575 w 1378744"/>
                  <a:gd name="connsiteY60" fmla="*/ 1038225 h 1181100"/>
                  <a:gd name="connsiteX61" fmla="*/ 790575 w 1378744"/>
                  <a:gd name="connsiteY61" fmla="*/ 1021556 h 1181100"/>
                  <a:gd name="connsiteX62" fmla="*/ 845344 w 1378744"/>
                  <a:gd name="connsiteY62" fmla="*/ 952500 h 1181100"/>
                  <a:gd name="connsiteX63" fmla="*/ 845344 w 1378744"/>
                  <a:gd name="connsiteY63" fmla="*/ 952500 h 1181100"/>
                  <a:gd name="connsiteX64" fmla="*/ 888207 w 1378744"/>
                  <a:gd name="connsiteY64" fmla="*/ 966787 h 1181100"/>
                  <a:gd name="connsiteX65" fmla="*/ 907257 w 1378744"/>
                  <a:gd name="connsiteY65" fmla="*/ 981075 h 1181100"/>
                  <a:gd name="connsiteX66" fmla="*/ 938213 w 1378744"/>
                  <a:gd name="connsiteY66" fmla="*/ 990600 h 1181100"/>
                  <a:gd name="connsiteX67" fmla="*/ 964407 w 1378744"/>
                  <a:gd name="connsiteY67" fmla="*/ 985837 h 1181100"/>
                  <a:gd name="connsiteX68" fmla="*/ 985838 w 1378744"/>
                  <a:gd name="connsiteY68" fmla="*/ 985837 h 1181100"/>
                  <a:gd name="connsiteX69" fmla="*/ 995363 w 1378744"/>
                  <a:gd name="connsiteY69" fmla="*/ 995362 h 1181100"/>
                  <a:gd name="connsiteX70" fmla="*/ 978694 w 1378744"/>
                  <a:gd name="connsiteY70" fmla="*/ 1012031 h 1181100"/>
                  <a:gd name="connsiteX71" fmla="*/ 969169 w 1378744"/>
                  <a:gd name="connsiteY71" fmla="*/ 1031081 h 1181100"/>
                  <a:gd name="connsiteX72" fmla="*/ 954882 w 1378744"/>
                  <a:gd name="connsiteY72" fmla="*/ 1054893 h 1181100"/>
                  <a:gd name="connsiteX73" fmla="*/ 950119 w 1378744"/>
                  <a:gd name="connsiteY73" fmla="*/ 1083468 h 1181100"/>
                  <a:gd name="connsiteX74" fmla="*/ 962025 w 1378744"/>
                  <a:gd name="connsiteY74" fmla="*/ 1107281 h 1181100"/>
                  <a:gd name="connsiteX75" fmla="*/ 983457 w 1378744"/>
                  <a:gd name="connsiteY75" fmla="*/ 1131093 h 1181100"/>
                  <a:gd name="connsiteX76" fmla="*/ 1002507 w 1378744"/>
                  <a:gd name="connsiteY76" fmla="*/ 1133475 h 1181100"/>
                  <a:gd name="connsiteX77" fmla="*/ 1028700 w 1378744"/>
                  <a:gd name="connsiteY77" fmla="*/ 1126331 h 1181100"/>
                  <a:gd name="connsiteX78" fmla="*/ 1031082 w 1378744"/>
                  <a:gd name="connsiteY78" fmla="*/ 1097756 h 1181100"/>
                  <a:gd name="connsiteX79" fmla="*/ 1057275 w 1378744"/>
                  <a:gd name="connsiteY79" fmla="*/ 1085850 h 1181100"/>
                  <a:gd name="connsiteX80" fmla="*/ 1076325 w 1378744"/>
                  <a:gd name="connsiteY80" fmla="*/ 1097756 h 1181100"/>
                  <a:gd name="connsiteX81" fmla="*/ 1100138 w 1378744"/>
                  <a:gd name="connsiteY81" fmla="*/ 1107281 h 1181100"/>
                  <a:gd name="connsiteX82" fmla="*/ 1123950 w 1378744"/>
                  <a:gd name="connsiteY82" fmla="*/ 1121568 h 1181100"/>
                  <a:gd name="connsiteX83" fmla="*/ 1143000 w 1378744"/>
                  <a:gd name="connsiteY83" fmla="*/ 1123950 h 1181100"/>
                  <a:gd name="connsiteX84" fmla="*/ 1157288 w 1378744"/>
                  <a:gd name="connsiteY84" fmla="*/ 1112043 h 1181100"/>
                  <a:gd name="connsiteX85" fmla="*/ 1159669 w 1378744"/>
                  <a:gd name="connsiteY85" fmla="*/ 1085850 h 1181100"/>
                  <a:gd name="connsiteX86" fmla="*/ 1166813 w 1378744"/>
                  <a:gd name="connsiteY86" fmla="*/ 1052512 h 1181100"/>
                  <a:gd name="connsiteX87" fmla="*/ 1197769 w 1378744"/>
                  <a:gd name="connsiteY87" fmla="*/ 1016793 h 1181100"/>
                  <a:gd name="connsiteX88" fmla="*/ 1195388 w 1378744"/>
                  <a:gd name="connsiteY88" fmla="*/ 954881 h 1181100"/>
                  <a:gd name="connsiteX89" fmla="*/ 1209675 w 1378744"/>
                  <a:gd name="connsiteY89" fmla="*/ 945356 h 1181100"/>
                  <a:gd name="connsiteX90" fmla="*/ 1235869 w 1378744"/>
                  <a:gd name="connsiteY90" fmla="*/ 945356 h 1181100"/>
                  <a:gd name="connsiteX91" fmla="*/ 1235869 w 1378744"/>
                  <a:gd name="connsiteY91" fmla="*/ 931068 h 1181100"/>
                  <a:gd name="connsiteX92" fmla="*/ 1212057 w 1378744"/>
                  <a:gd name="connsiteY92" fmla="*/ 912018 h 1181100"/>
                  <a:gd name="connsiteX93" fmla="*/ 1195388 w 1378744"/>
                  <a:gd name="connsiteY93" fmla="*/ 881062 h 1181100"/>
                  <a:gd name="connsiteX94" fmla="*/ 1157288 w 1378744"/>
                  <a:gd name="connsiteY94" fmla="*/ 871537 h 1181100"/>
                  <a:gd name="connsiteX95" fmla="*/ 1119188 w 1378744"/>
                  <a:gd name="connsiteY95" fmla="*/ 859631 h 1181100"/>
                  <a:gd name="connsiteX96" fmla="*/ 1119188 w 1378744"/>
                  <a:gd name="connsiteY96" fmla="*/ 831056 h 1181100"/>
                  <a:gd name="connsiteX97" fmla="*/ 1135857 w 1378744"/>
                  <a:gd name="connsiteY97" fmla="*/ 807243 h 1181100"/>
                  <a:gd name="connsiteX98" fmla="*/ 1197769 w 1378744"/>
                  <a:gd name="connsiteY98" fmla="*/ 759618 h 1181100"/>
                  <a:gd name="connsiteX99" fmla="*/ 1247775 w 1378744"/>
                  <a:gd name="connsiteY99" fmla="*/ 762000 h 1181100"/>
                  <a:gd name="connsiteX100" fmla="*/ 1278732 w 1378744"/>
                  <a:gd name="connsiteY100" fmla="*/ 762000 h 1181100"/>
                  <a:gd name="connsiteX101" fmla="*/ 1271588 w 1378744"/>
                  <a:gd name="connsiteY101" fmla="*/ 735806 h 1181100"/>
                  <a:gd name="connsiteX102" fmla="*/ 1378744 w 1378744"/>
                  <a:gd name="connsiteY102" fmla="*/ 678656 h 1181100"/>
                  <a:gd name="connsiteX103" fmla="*/ 1331119 w 1378744"/>
                  <a:gd name="connsiteY103" fmla="*/ 552450 h 1181100"/>
                  <a:gd name="connsiteX104" fmla="*/ 1278732 w 1378744"/>
                  <a:gd name="connsiteY104" fmla="*/ 514350 h 1181100"/>
                  <a:gd name="connsiteX105" fmla="*/ 1252538 w 1378744"/>
                  <a:gd name="connsiteY105" fmla="*/ 431006 h 1181100"/>
                  <a:gd name="connsiteX106" fmla="*/ 1181100 w 1378744"/>
                  <a:gd name="connsiteY106" fmla="*/ 431006 h 1181100"/>
                  <a:gd name="connsiteX107" fmla="*/ 1166813 w 1378744"/>
                  <a:gd name="connsiteY107" fmla="*/ 395287 h 1181100"/>
                  <a:gd name="connsiteX108" fmla="*/ 1107282 w 1378744"/>
                  <a:gd name="connsiteY108" fmla="*/ 421481 h 1181100"/>
                  <a:gd name="connsiteX109" fmla="*/ 1054894 w 1378744"/>
                  <a:gd name="connsiteY109" fmla="*/ 414337 h 1181100"/>
                  <a:gd name="connsiteX110" fmla="*/ 1028700 w 1378744"/>
                  <a:gd name="connsiteY110" fmla="*/ 371475 h 1181100"/>
                  <a:gd name="connsiteX111" fmla="*/ 1023938 w 1378744"/>
                  <a:gd name="connsiteY111" fmla="*/ 288131 h 1181100"/>
                  <a:gd name="connsiteX112" fmla="*/ 1012032 w 1378744"/>
                  <a:gd name="connsiteY112" fmla="*/ 269081 h 1181100"/>
                  <a:gd name="connsiteX113" fmla="*/ 1012032 w 1378744"/>
                  <a:gd name="connsiteY113" fmla="*/ 211931 h 1181100"/>
                  <a:gd name="connsiteX114" fmla="*/ 959644 w 1378744"/>
                  <a:gd name="connsiteY114" fmla="*/ 190500 h 1181100"/>
                  <a:gd name="connsiteX115" fmla="*/ 914400 w 1378744"/>
                  <a:gd name="connsiteY115" fmla="*/ 111918 h 1181100"/>
                  <a:gd name="connsiteX116" fmla="*/ 854869 w 1378744"/>
                  <a:gd name="connsiteY116" fmla="*/ 76200 h 1181100"/>
                  <a:gd name="connsiteX117" fmla="*/ 873919 w 1378744"/>
                  <a:gd name="connsiteY117" fmla="*/ 16668 h 1181100"/>
                  <a:gd name="connsiteX118" fmla="*/ 783432 w 1378744"/>
                  <a:gd name="connsiteY118" fmla="*/ 0 h 1181100"/>
                  <a:gd name="connsiteX0" fmla="*/ 783432 w 1378744"/>
                  <a:gd name="connsiteY0" fmla="*/ 0 h 1250156"/>
                  <a:gd name="connsiteX1" fmla="*/ 738188 w 1378744"/>
                  <a:gd name="connsiteY1" fmla="*/ 26193 h 1250156"/>
                  <a:gd name="connsiteX2" fmla="*/ 685800 w 1378744"/>
                  <a:gd name="connsiteY2" fmla="*/ 28575 h 1250156"/>
                  <a:gd name="connsiteX3" fmla="*/ 635794 w 1378744"/>
                  <a:gd name="connsiteY3" fmla="*/ 73818 h 1250156"/>
                  <a:gd name="connsiteX4" fmla="*/ 633413 w 1378744"/>
                  <a:gd name="connsiteY4" fmla="*/ 114300 h 1250156"/>
                  <a:gd name="connsiteX5" fmla="*/ 561975 w 1378744"/>
                  <a:gd name="connsiteY5" fmla="*/ 190500 h 1250156"/>
                  <a:gd name="connsiteX6" fmla="*/ 519113 w 1378744"/>
                  <a:gd name="connsiteY6" fmla="*/ 214312 h 1250156"/>
                  <a:gd name="connsiteX7" fmla="*/ 485775 w 1378744"/>
                  <a:gd name="connsiteY7" fmla="*/ 252412 h 1250156"/>
                  <a:gd name="connsiteX8" fmla="*/ 461963 w 1378744"/>
                  <a:gd name="connsiteY8" fmla="*/ 273843 h 1250156"/>
                  <a:gd name="connsiteX9" fmla="*/ 423863 w 1378744"/>
                  <a:gd name="connsiteY9" fmla="*/ 333375 h 1250156"/>
                  <a:gd name="connsiteX10" fmla="*/ 378619 w 1378744"/>
                  <a:gd name="connsiteY10" fmla="*/ 357187 h 1250156"/>
                  <a:gd name="connsiteX11" fmla="*/ 292894 w 1378744"/>
                  <a:gd name="connsiteY11" fmla="*/ 376237 h 1250156"/>
                  <a:gd name="connsiteX12" fmla="*/ 264319 w 1378744"/>
                  <a:gd name="connsiteY12" fmla="*/ 373856 h 1250156"/>
                  <a:gd name="connsiteX13" fmla="*/ 240507 w 1378744"/>
                  <a:gd name="connsiteY13" fmla="*/ 359568 h 1250156"/>
                  <a:gd name="connsiteX14" fmla="*/ 226219 w 1378744"/>
                  <a:gd name="connsiteY14" fmla="*/ 338137 h 1250156"/>
                  <a:gd name="connsiteX15" fmla="*/ 219075 w 1378744"/>
                  <a:gd name="connsiteY15" fmla="*/ 311943 h 1250156"/>
                  <a:gd name="connsiteX16" fmla="*/ 204788 w 1378744"/>
                  <a:gd name="connsiteY16" fmla="*/ 309562 h 1250156"/>
                  <a:gd name="connsiteX17" fmla="*/ 188119 w 1378744"/>
                  <a:gd name="connsiteY17" fmla="*/ 304800 h 1250156"/>
                  <a:gd name="connsiteX18" fmla="*/ 173832 w 1378744"/>
                  <a:gd name="connsiteY18" fmla="*/ 302418 h 1250156"/>
                  <a:gd name="connsiteX19" fmla="*/ 128588 w 1378744"/>
                  <a:gd name="connsiteY19" fmla="*/ 352425 h 1250156"/>
                  <a:gd name="connsiteX20" fmla="*/ 97632 w 1378744"/>
                  <a:gd name="connsiteY20" fmla="*/ 371475 h 1250156"/>
                  <a:gd name="connsiteX21" fmla="*/ 80963 w 1378744"/>
                  <a:gd name="connsiteY21" fmla="*/ 390525 h 1250156"/>
                  <a:gd name="connsiteX22" fmla="*/ 66675 w 1378744"/>
                  <a:gd name="connsiteY22" fmla="*/ 435768 h 1250156"/>
                  <a:gd name="connsiteX23" fmla="*/ 54769 w 1378744"/>
                  <a:gd name="connsiteY23" fmla="*/ 447675 h 1250156"/>
                  <a:gd name="connsiteX24" fmla="*/ 9525 w 1378744"/>
                  <a:gd name="connsiteY24" fmla="*/ 466725 h 1250156"/>
                  <a:gd name="connsiteX25" fmla="*/ 2382 w 1378744"/>
                  <a:gd name="connsiteY25" fmla="*/ 481012 h 1250156"/>
                  <a:gd name="connsiteX26" fmla="*/ 4763 w 1378744"/>
                  <a:gd name="connsiteY26" fmla="*/ 533400 h 1250156"/>
                  <a:gd name="connsiteX27" fmla="*/ 0 w 1378744"/>
                  <a:gd name="connsiteY27" fmla="*/ 545306 h 1250156"/>
                  <a:gd name="connsiteX28" fmla="*/ 73819 w 1378744"/>
                  <a:gd name="connsiteY28" fmla="*/ 588168 h 1250156"/>
                  <a:gd name="connsiteX29" fmla="*/ 90488 w 1378744"/>
                  <a:gd name="connsiteY29" fmla="*/ 628650 h 1250156"/>
                  <a:gd name="connsiteX30" fmla="*/ 83344 w 1378744"/>
                  <a:gd name="connsiteY30" fmla="*/ 654843 h 1250156"/>
                  <a:gd name="connsiteX31" fmla="*/ 73819 w 1378744"/>
                  <a:gd name="connsiteY31" fmla="*/ 697706 h 1250156"/>
                  <a:gd name="connsiteX32" fmla="*/ 78582 w 1378744"/>
                  <a:gd name="connsiteY32" fmla="*/ 726281 h 1250156"/>
                  <a:gd name="connsiteX33" fmla="*/ 95250 w 1378744"/>
                  <a:gd name="connsiteY33" fmla="*/ 738187 h 1250156"/>
                  <a:gd name="connsiteX34" fmla="*/ 116682 w 1378744"/>
                  <a:gd name="connsiteY34" fmla="*/ 735806 h 1250156"/>
                  <a:gd name="connsiteX35" fmla="*/ 123825 w 1378744"/>
                  <a:gd name="connsiteY35" fmla="*/ 762000 h 1250156"/>
                  <a:gd name="connsiteX36" fmla="*/ 126207 w 1378744"/>
                  <a:gd name="connsiteY36" fmla="*/ 783431 h 1250156"/>
                  <a:gd name="connsiteX37" fmla="*/ 152400 w 1378744"/>
                  <a:gd name="connsiteY37" fmla="*/ 812006 h 1250156"/>
                  <a:gd name="connsiteX38" fmla="*/ 164307 w 1378744"/>
                  <a:gd name="connsiteY38" fmla="*/ 823912 h 1250156"/>
                  <a:gd name="connsiteX39" fmla="*/ 173832 w 1378744"/>
                  <a:gd name="connsiteY39" fmla="*/ 850106 h 1250156"/>
                  <a:gd name="connsiteX40" fmla="*/ 169069 w 1378744"/>
                  <a:gd name="connsiteY40" fmla="*/ 878681 h 1250156"/>
                  <a:gd name="connsiteX41" fmla="*/ 176213 w 1378744"/>
                  <a:gd name="connsiteY41" fmla="*/ 897731 h 1250156"/>
                  <a:gd name="connsiteX42" fmla="*/ 200025 w 1378744"/>
                  <a:gd name="connsiteY42" fmla="*/ 916781 h 1250156"/>
                  <a:gd name="connsiteX43" fmla="*/ 226219 w 1378744"/>
                  <a:gd name="connsiteY43" fmla="*/ 916781 h 1250156"/>
                  <a:gd name="connsiteX44" fmla="*/ 300038 w 1378744"/>
                  <a:gd name="connsiteY44" fmla="*/ 921543 h 1250156"/>
                  <a:gd name="connsiteX45" fmla="*/ 395288 w 1378744"/>
                  <a:gd name="connsiteY45" fmla="*/ 952500 h 1250156"/>
                  <a:gd name="connsiteX46" fmla="*/ 414338 w 1378744"/>
                  <a:gd name="connsiteY46" fmla="*/ 988218 h 1250156"/>
                  <a:gd name="connsiteX47" fmla="*/ 435769 w 1378744"/>
                  <a:gd name="connsiteY47" fmla="*/ 992981 h 1250156"/>
                  <a:gd name="connsiteX48" fmla="*/ 464344 w 1378744"/>
                  <a:gd name="connsiteY48" fmla="*/ 995362 h 1250156"/>
                  <a:gd name="connsiteX49" fmla="*/ 507207 w 1378744"/>
                  <a:gd name="connsiteY49" fmla="*/ 1026318 h 1250156"/>
                  <a:gd name="connsiteX50" fmla="*/ 521494 w 1378744"/>
                  <a:gd name="connsiteY50" fmla="*/ 1069181 h 1250156"/>
                  <a:gd name="connsiteX51" fmla="*/ 545307 w 1378744"/>
                  <a:gd name="connsiteY51" fmla="*/ 1107281 h 1250156"/>
                  <a:gd name="connsiteX52" fmla="*/ 573882 w 1378744"/>
                  <a:gd name="connsiteY52" fmla="*/ 1121568 h 1250156"/>
                  <a:gd name="connsiteX53" fmla="*/ 585788 w 1378744"/>
                  <a:gd name="connsiteY53" fmla="*/ 1131093 h 1250156"/>
                  <a:gd name="connsiteX54" fmla="*/ 597694 w 1378744"/>
                  <a:gd name="connsiteY54" fmla="*/ 1181100 h 1250156"/>
                  <a:gd name="connsiteX55" fmla="*/ 633413 w 1378744"/>
                  <a:gd name="connsiteY55" fmla="*/ 1250156 h 1250156"/>
                  <a:gd name="connsiteX56" fmla="*/ 814388 w 1378744"/>
                  <a:gd name="connsiteY56" fmla="*/ 1138237 h 1250156"/>
                  <a:gd name="connsiteX57" fmla="*/ 828675 w 1378744"/>
                  <a:gd name="connsiteY57" fmla="*/ 1109662 h 1250156"/>
                  <a:gd name="connsiteX58" fmla="*/ 833438 w 1378744"/>
                  <a:gd name="connsiteY58" fmla="*/ 1085850 h 1250156"/>
                  <a:gd name="connsiteX59" fmla="*/ 797719 w 1378744"/>
                  <a:gd name="connsiteY59" fmla="*/ 1059656 h 1250156"/>
                  <a:gd name="connsiteX60" fmla="*/ 790575 w 1378744"/>
                  <a:gd name="connsiteY60" fmla="*/ 1038225 h 1250156"/>
                  <a:gd name="connsiteX61" fmla="*/ 790575 w 1378744"/>
                  <a:gd name="connsiteY61" fmla="*/ 1021556 h 1250156"/>
                  <a:gd name="connsiteX62" fmla="*/ 845344 w 1378744"/>
                  <a:gd name="connsiteY62" fmla="*/ 952500 h 1250156"/>
                  <a:gd name="connsiteX63" fmla="*/ 845344 w 1378744"/>
                  <a:gd name="connsiteY63" fmla="*/ 952500 h 1250156"/>
                  <a:gd name="connsiteX64" fmla="*/ 888207 w 1378744"/>
                  <a:gd name="connsiteY64" fmla="*/ 966787 h 1250156"/>
                  <a:gd name="connsiteX65" fmla="*/ 907257 w 1378744"/>
                  <a:gd name="connsiteY65" fmla="*/ 981075 h 1250156"/>
                  <a:gd name="connsiteX66" fmla="*/ 938213 w 1378744"/>
                  <a:gd name="connsiteY66" fmla="*/ 990600 h 1250156"/>
                  <a:gd name="connsiteX67" fmla="*/ 964407 w 1378744"/>
                  <a:gd name="connsiteY67" fmla="*/ 985837 h 1250156"/>
                  <a:gd name="connsiteX68" fmla="*/ 985838 w 1378744"/>
                  <a:gd name="connsiteY68" fmla="*/ 985837 h 1250156"/>
                  <a:gd name="connsiteX69" fmla="*/ 995363 w 1378744"/>
                  <a:gd name="connsiteY69" fmla="*/ 995362 h 1250156"/>
                  <a:gd name="connsiteX70" fmla="*/ 978694 w 1378744"/>
                  <a:gd name="connsiteY70" fmla="*/ 1012031 h 1250156"/>
                  <a:gd name="connsiteX71" fmla="*/ 969169 w 1378744"/>
                  <a:gd name="connsiteY71" fmla="*/ 1031081 h 1250156"/>
                  <a:gd name="connsiteX72" fmla="*/ 954882 w 1378744"/>
                  <a:gd name="connsiteY72" fmla="*/ 1054893 h 1250156"/>
                  <a:gd name="connsiteX73" fmla="*/ 950119 w 1378744"/>
                  <a:gd name="connsiteY73" fmla="*/ 1083468 h 1250156"/>
                  <a:gd name="connsiteX74" fmla="*/ 962025 w 1378744"/>
                  <a:gd name="connsiteY74" fmla="*/ 1107281 h 1250156"/>
                  <a:gd name="connsiteX75" fmla="*/ 983457 w 1378744"/>
                  <a:gd name="connsiteY75" fmla="*/ 1131093 h 1250156"/>
                  <a:gd name="connsiteX76" fmla="*/ 1002507 w 1378744"/>
                  <a:gd name="connsiteY76" fmla="*/ 1133475 h 1250156"/>
                  <a:gd name="connsiteX77" fmla="*/ 1028700 w 1378744"/>
                  <a:gd name="connsiteY77" fmla="*/ 1126331 h 1250156"/>
                  <a:gd name="connsiteX78" fmla="*/ 1031082 w 1378744"/>
                  <a:gd name="connsiteY78" fmla="*/ 1097756 h 1250156"/>
                  <a:gd name="connsiteX79" fmla="*/ 1057275 w 1378744"/>
                  <a:gd name="connsiteY79" fmla="*/ 1085850 h 1250156"/>
                  <a:gd name="connsiteX80" fmla="*/ 1076325 w 1378744"/>
                  <a:gd name="connsiteY80" fmla="*/ 1097756 h 1250156"/>
                  <a:gd name="connsiteX81" fmla="*/ 1100138 w 1378744"/>
                  <a:gd name="connsiteY81" fmla="*/ 1107281 h 1250156"/>
                  <a:gd name="connsiteX82" fmla="*/ 1123950 w 1378744"/>
                  <a:gd name="connsiteY82" fmla="*/ 1121568 h 1250156"/>
                  <a:gd name="connsiteX83" fmla="*/ 1143000 w 1378744"/>
                  <a:gd name="connsiteY83" fmla="*/ 1123950 h 1250156"/>
                  <a:gd name="connsiteX84" fmla="*/ 1157288 w 1378744"/>
                  <a:gd name="connsiteY84" fmla="*/ 1112043 h 1250156"/>
                  <a:gd name="connsiteX85" fmla="*/ 1159669 w 1378744"/>
                  <a:gd name="connsiteY85" fmla="*/ 1085850 h 1250156"/>
                  <a:gd name="connsiteX86" fmla="*/ 1166813 w 1378744"/>
                  <a:gd name="connsiteY86" fmla="*/ 1052512 h 1250156"/>
                  <a:gd name="connsiteX87" fmla="*/ 1197769 w 1378744"/>
                  <a:gd name="connsiteY87" fmla="*/ 1016793 h 1250156"/>
                  <a:gd name="connsiteX88" fmla="*/ 1195388 w 1378744"/>
                  <a:gd name="connsiteY88" fmla="*/ 954881 h 1250156"/>
                  <a:gd name="connsiteX89" fmla="*/ 1209675 w 1378744"/>
                  <a:gd name="connsiteY89" fmla="*/ 945356 h 1250156"/>
                  <a:gd name="connsiteX90" fmla="*/ 1235869 w 1378744"/>
                  <a:gd name="connsiteY90" fmla="*/ 945356 h 1250156"/>
                  <a:gd name="connsiteX91" fmla="*/ 1235869 w 1378744"/>
                  <a:gd name="connsiteY91" fmla="*/ 931068 h 1250156"/>
                  <a:gd name="connsiteX92" fmla="*/ 1212057 w 1378744"/>
                  <a:gd name="connsiteY92" fmla="*/ 912018 h 1250156"/>
                  <a:gd name="connsiteX93" fmla="*/ 1195388 w 1378744"/>
                  <a:gd name="connsiteY93" fmla="*/ 881062 h 1250156"/>
                  <a:gd name="connsiteX94" fmla="*/ 1157288 w 1378744"/>
                  <a:gd name="connsiteY94" fmla="*/ 871537 h 1250156"/>
                  <a:gd name="connsiteX95" fmla="*/ 1119188 w 1378744"/>
                  <a:gd name="connsiteY95" fmla="*/ 859631 h 1250156"/>
                  <a:gd name="connsiteX96" fmla="*/ 1119188 w 1378744"/>
                  <a:gd name="connsiteY96" fmla="*/ 831056 h 1250156"/>
                  <a:gd name="connsiteX97" fmla="*/ 1135857 w 1378744"/>
                  <a:gd name="connsiteY97" fmla="*/ 807243 h 1250156"/>
                  <a:gd name="connsiteX98" fmla="*/ 1197769 w 1378744"/>
                  <a:gd name="connsiteY98" fmla="*/ 759618 h 1250156"/>
                  <a:gd name="connsiteX99" fmla="*/ 1247775 w 1378744"/>
                  <a:gd name="connsiteY99" fmla="*/ 762000 h 1250156"/>
                  <a:gd name="connsiteX100" fmla="*/ 1278732 w 1378744"/>
                  <a:gd name="connsiteY100" fmla="*/ 762000 h 1250156"/>
                  <a:gd name="connsiteX101" fmla="*/ 1271588 w 1378744"/>
                  <a:gd name="connsiteY101" fmla="*/ 735806 h 1250156"/>
                  <a:gd name="connsiteX102" fmla="*/ 1378744 w 1378744"/>
                  <a:gd name="connsiteY102" fmla="*/ 678656 h 1250156"/>
                  <a:gd name="connsiteX103" fmla="*/ 1331119 w 1378744"/>
                  <a:gd name="connsiteY103" fmla="*/ 552450 h 1250156"/>
                  <a:gd name="connsiteX104" fmla="*/ 1278732 w 1378744"/>
                  <a:gd name="connsiteY104" fmla="*/ 514350 h 1250156"/>
                  <a:gd name="connsiteX105" fmla="*/ 1252538 w 1378744"/>
                  <a:gd name="connsiteY105" fmla="*/ 431006 h 1250156"/>
                  <a:gd name="connsiteX106" fmla="*/ 1181100 w 1378744"/>
                  <a:gd name="connsiteY106" fmla="*/ 431006 h 1250156"/>
                  <a:gd name="connsiteX107" fmla="*/ 1166813 w 1378744"/>
                  <a:gd name="connsiteY107" fmla="*/ 395287 h 1250156"/>
                  <a:gd name="connsiteX108" fmla="*/ 1107282 w 1378744"/>
                  <a:gd name="connsiteY108" fmla="*/ 421481 h 1250156"/>
                  <a:gd name="connsiteX109" fmla="*/ 1054894 w 1378744"/>
                  <a:gd name="connsiteY109" fmla="*/ 414337 h 1250156"/>
                  <a:gd name="connsiteX110" fmla="*/ 1028700 w 1378744"/>
                  <a:gd name="connsiteY110" fmla="*/ 371475 h 1250156"/>
                  <a:gd name="connsiteX111" fmla="*/ 1023938 w 1378744"/>
                  <a:gd name="connsiteY111" fmla="*/ 288131 h 1250156"/>
                  <a:gd name="connsiteX112" fmla="*/ 1012032 w 1378744"/>
                  <a:gd name="connsiteY112" fmla="*/ 269081 h 1250156"/>
                  <a:gd name="connsiteX113" fmla="*/ 1012032 w 1378744"/>
                  <a:gd name="connsiteY113" fmla="*/ 211931 h 1250156"/>
                  <a:gd name="connsiteX114" fmla="*/ 959644 w 1378744"/>
                  <a:gd name="connsiteY114" fmla="*/ 190500 h 1250156"/>
                  <a:gd name="connsiteX115" fmla="*/ 914400 w 1378744"/>
                  <a:gd name="connsiteY115" fmla="*/ 111918 h 1250156"/>
                  <a:gd name="connsiteX116" fmla="*/ 854869 w 1378744"/>
                  <a:gd name="connsiteY116" fmla="*/ 76200 h 1250156"/>
                  <a:gd name="connsiteX117" fmla="*/ 873919 w 1378744"/>
                  <a:gd name="connsiteY117" fmla="*/ 16668 h 1250156"/>
                  <a:gd name="connsiteX118" fmla="*/ 783432 w 1378744"/>
                  <a:gd name="connsiteY118" fmla="*/ 0 h 1250156"/>
                  <a:gd name="connsiteX0" fmla="*/ 783432 w 1378744"/>
                  <a:gd name="connsiteY0" fmla="*/ 0 h 1250156"/>
                  <a:gd name="connsiteX1" fmla="*/ 738188 w 1378744"/>
                  <a:gd name="connsiteY1" fmla="*/ 26193 h 1250156"/>
                  <a:gd name="connsiteX2" fmla="*/ 685800 w 1378744"/>
                  <a:gd name="connsiteY2" fmla="*/ 28575 h 1250156"/>
                  <a:gd name="connsiteX3" fmla="*/ 635794 w 1378744"/>
                  <a:gd name="connsiteY3" fmla="*/ 73818 h 1250156"/>
                  <a:gd name="connsiteX4" fmla="*/ 633413 w 1378744"/>
                  <a:gd name="connsiteY4" fmla="*/ 114300 h 1250156"/>
                  <a:gd name="connsiteX5" fmla="*/ 561975 w 1378744"/>
                  <a:gd name="connsiteY5" fmla="*/ 190500 h 1250156"/>
                  <a:gd name="connsiteX6" fmla="*/ 519113 w 1378744"/>
                  <a:gd name="connsiteY6" fmla="*/ 214312 h 1250156"/>
                  <a:gd name="connsiteX7" fmla="*/ 485775 w 1378744"/>
                  <a:gd name="connsiteY7" fmla="*/ 252412 h 1250156"/>
                  <a:gd name="connsiteX8" fmla="*/ 461963 w 1378744"/>
                  <a:gd name="connsiteY8" fmla="*/ 273843 h 1250156"/>
                  <a:gd name="connsiteX9" fmla="*/ 423863 w 1378744"/>
                  <a:gd name="connsiteY9" fmla="*/ 333375 h 1250156"/>
                  <a:gd name="connsiteX10" fmla="*/ 378619 w 1378744"/>
                  <a:gd name="connsiteY10" fmla="*/ 357187 h 1250156"/>
                  <a:gd name="connsiteX11" fmla="*/ 292894 w 1378744"/>
                  <a:gd name="connsiteY11" fmla="*/ 376237 h 1250156"/>
                  <a:gd name="connsiteX12" fmla="*/ 264319 w 1378744"/>
                  <a:gd name="connsiteY12" fmla="*/ 373856 h 1250156"/>
                  <a:gd name="connsiteX13" fmla="*/ 240507 w 1378744"/>
                  <a:gd name="connsiteY13" fmla="*/ 359568 h 1250156"/>
                  <a:gd name="connsiteX14" fmla="*/ 226219 w 1378744"/>
                  <a:gd name="connsiteY14" fmla="*/ 338137 h 1250156"/>
                  <a:gd name="connsiteX15" fmla="*/ 219075 w 1378744"/>
                  <a:gd name="connsiteY15" fmla="*/ 311943 h 1250156"/>
                  <a:gd name="connsiteX16" fmla="*/ 204788 w 1378744"/>
                  <a:gd name="connsiteY16" fmla="*/ 309562 h 1250156"/>
                  <a:gd name="connsiteX17" fmla="*/ 188119 w 1378744"/>
                  <a:gd name="connsiteY17" fmla="*/ 304800 h 1250156"/>
                  <a:gd name="connsiteX18" fmla="*/ 173832 w 1378744"/>
                  <a:gd name="connsiteY18" fmla="*/ 302418 h 1250156"/>
                  <a:gd name="connsiteX19" fmla="*/ 128588 w 1378744"/>
                  <a:gd name="connsiteY19" fmla="*/ 352425 h 1250156"/>
                  <a:gd name="connsiteX20" fmla="*/ 97632 w 1378744"/>
                  <a:gd name="connsiteY20" fmla="*/ 371475 h 1250156"/>
                  <a:gd name="connsiteX21" fmla="*/ 80963 w 1378744"/>
                  <a:gd name="connsiteY21" fmla="*/ 390525 h 1250156"/>
                  <a:gd name="connsiteX22" fmla="*/ 66675 w 1378744"/>
                  <a:gd name="connsiteY22" fmla="*/ 435768 h 1250156"/>
                  <a:gd name="connsiteX23" fmla="*/ 54769 w 1378744"/>
                  <a:gd name="connsiteY23" fmla="*/ 447675 h 1250156"/>
                  <a:gd name="connsiteX24" fmla="*/ 9525 w 1378744"/>
                  <a:gd name="connsiteY24" fmla="*/ 466725 h 1250156"/>
                  <a:gd name="connsiteX25" fmla="*/ 2382 w 1378744"/>
                  <a:gd name="connsiteY25" fmla="*/ 481012 h 1250156"/>
                  <a:gd name="connsiteX26" fmla="*/ 4763 w 1378744"/>
                  <a:gd name="connsiteY26" fmla="*/ 533400 h 1250156"/>
                  <a:gd name="connsiteX27" fmla="*/ 0 w 1378744"/>
                  <a:gd name="connsiteY27" fmla="*/ 545306 h 1250156"/>
                  <a:gd name="connsiteX28" fmla="*/ 73819 w 1378744"/>
                  <a:gd name="connsiteY28" fmla="*/ 588168 h 1250156"/>
                  <a:gd name="connsiteX29" fmla="*/ 90488 w 1378744"/>
                  <a:gd name="connsiteY29" fmla="*/ 628650 h 1250156"/>
                  <a:gd name="connsiteX30" fmla="*/ 83344 w 1378744"/>
                  <a:gd name="connsiteY30" fmla="*/ 654843 h 1250156"/>
                  <a:gd name="connsiteX31" fmla="*/ 73819 w 1378744"/>
                  <a:gd name="connsiteY31" fmla="*/ 697706 h 1250156"/>
                  <a:gd name="connsiteX32" fmla="*/ 78582 w 1378744"/>
                  <a:gd name="connsiteY32" fmla="*/ 726281 h 1250156"/>
                  <a:gd name="connsiteX33" fmla="*/ 95250 w 1378744"/>
                  <a:gd name="connsiteY33" fmla="*/ 738187 h 1250156"/>
                  <a:gd name="connsiteX34" fmla="*/ 116682 w 1378744"/>
                  <a:gd name="connsiteY34" fmla="*/ 735806 h 1250156"/>
                  <a:gd name="connsiteX35" fmla="*/ 123825 w 1378744"/>
                  <a:gd name="connsiteY35" fmla="*/ 762000 h 1250156"/>
                  <a:gd name="connsiteX36" fmla="*/ 126207 w 1378744"/>
                  <a:gd name="connsiteY36" fmla="*/ 783431 h 1250156"/>
                  <a:gd name="connsiteX37" fmla="*/ 152400 w 1378744"/>
                  <a:gd name="connsiteY37" fmla="*/ 812006 h 1250156"/>
                  <a:gd name="connsiteX38" fmla="*/ 164307 w 1378744"/>
                  <a:gd name="connsiteY38" fmla="*/ 823912 h 1250156"/>
                  <a:gd name="connsiteX39" fmla="*/ 173832 w 1378744"/>
                  <a:gd name="connsiteY39" fmla="*/ 850106 h 1250156"/>
                  <a:gd name="connsiteX40" fmla="*/ 169069 w 1378744"/>
                  <a:gd name="connsiteY40" fmla="*/ 878681 h 1250156"/>
                  <a:gd name="connsiteX41" fmla="*/ 176213 w 1378744"/>
                  <a:gd name="connsiteY41" fmla="*/ 897731 h 1250156"/>
                  <a:gd name="connsiteX42" fmla="*/ 200025 w 1378744"/>
                  <a:gd name="connsiteY42" fmla="*/ 916781 h 1250156"/>
                  <a:gd name="connsiteX43" fmla="*/ 226219 w 1378744"/>
                  <a:gd name="connsiteY43" fmla="*/ 916781 h 1250156"/>
                  <a:gd name="connsiteX44" fmla="*/ 300038 w 1378744"/>
                  <a:gd name="connsiteY44" fmla="*/ 921543 h 1250156"/>
                  <a:gd name="connsiteX45" fmla="*/ 395288 w 1378744"/>
                  <a:gd name="connsiteY45" fmla="*/ 952500 h 1250156"/>
                  <a:gd name="connsiteX46" fmla="*/ 414338 w 1378744"/>
                  <a:gd name="connsiteY46" fmla="*/ 988218 h 1250156"/>
                  <a:gd name="connsiteX47" fmla="*/ 435769 w 1378744"/>
                  <a:gd name="connsiteY47" fmla="*/ 992981 h 1250156"/>
                  <a:gd name="connsiteX48" fmla="*/ 464344 w 1378744"/>
                  <a:gd name="connsiteY48" fmla="*/ 995362 h 1250156"/>
                  <a:gd name="connsiteX49" fmla="*/ 507207 w 1378744"/>
                  <a:gd name="connsiteY49" fmla="*/ 1026318 h 1250156"/>
                  <a:gd name="connsiteX50" fmla="*/ 521494 w 1378744"/>
                  <a:gd name="connsiteY50" fmla="*/ 1069181 h 1250156"/>
                  <a:gd name="connsiteX51" fmla="*/ 545307 w 1378744"/>
                  <a:gd name="connsiteY51" fmla="*/ 1107281 h 1250156"/>
                  <a:gd name="connsiteX52" fmla="*/ 573882 w 1378744"/>
                  <a:gd name="connsiteY52" fmla="*/ 1121568 h 1250156"/>
                  <a:gd name="connsiteX53" fmla="*/ 585788 w 1378744"/>
                  <a:gd name="connsiteY53" fmla="*/ 1131093 h 1250156"/>
                  <a:gd name="connsiteX54" fmla="*/ 597694 w 1378744"/>
                  <a:gd name="connsiteY54" fmla="*/ 1181100 h 1250156"/>
                  <a:gd name="connsiteX55" fmla="*/ 633413 w 1378744"/>
                  <a:gd name="connsiteY55" fmla="*/ 1250156 h 1250156"/>
                  <a:gd name="connsiteX56" fmla="*/ 681038 w 1378744"/>
                  <a:gd name="connsiteY56" fmla="*/ 1216817 h 1250156"/>
                  <a:gd name="connsiteX57" fmla="*/ 814388 w 1378744"/>
                  <a:gd name="connsiteY57" fmla="*/ 1138237 h 1250156"/>
                  <a:gd name="connsiteX58" fmla="*/ 828675 w 1378744"/>
                  <a:gd name="connsiteY58" fmla="*/ 1109662 h 1250156"/>
                  <a:gd name="connsiteX59" fmla="*/ 833438 w 1378744"/>
                  <a:gd name="connsiteY59" fmla="*/ 1085850 h 1250156"/>
                  <a:gd name="connsiteX60" fmla="*/ 797719 w 1378744"/>
                  <a:gd name="connsiteY60" fmla="*/ 1059656 h 1250156"/>
                  <a:gd name="connsiteX61" fmla="*/ 790575 w 1378744"/>
                  <a:gd name="connsiteY61" fmla="*/ 1038225 h 1250156"/>
                  <a:gd name="connsiteX62" fmla="*/ 790575 w 1378744"/>
                  <a:gd name="connsiteY62" fmla="*/ 1021556 h 1250156"/>
                  <a:gd name="connsiteX63" fmla="*/ 845344 w 1378744"/>
                  <a:gd name="connsiteY63" fmla="*/ 952500 h 1250156"/>
                  <a:gd name="connsiteX64" fmla="*/ 845344 w 1378744"/>
                  <a:gd name="connsiteY64" fmla="*/ 952500 h 1250156"/>
                  <a:gd name="connsiteX65" fmla="*/ 888207 w 1378744"/>
                  <a:gd name="connsiteY65" fmla="*/ 966787 h 1250156"/>
                  <a:gd name="connsiteX66" fmla="*/ 907257 w 1378744"/>
                  <a:gd name="connsiteY66" fmla="*/ 981075 h 1250156"/>
                  <a:gd name="connsiteX67" fmla="*/ 938213 w 1378744"/>
                  <a:gd name="connsiteY67" fmla="*/ 990600 h 1250156"/>
                  <a:gd name="connsiteX68" fmla="*/ 964407 w 1378744"/>
                  <a:gd name="connsiteY68" fmla="*/ 985837 h 1250156"/>
                  <a:gd name="connsiteX69" fmla="*/ 985838 w 1378744"/>
                  <a:gd name="connsiteY69" fmla="*/ 985837 h 1250156"/>
                  <a:gd name="connsiteX70" fmla="*/ 995363 w 1378744"/>
                  <a:gd name="connsiteY70" fmla="*/ 995362 h 1250156"/>
                  <a:gd name="connsiteX71" fmla="*/ 978694 w 1378744"/>
                  <a:gd name="connsiteY71" fmla="*/ 1012031 h 1250156"/>
                  <a:gd name="connsiteX72" fmla="*/ 969169 w 1378744"/>
                  <a:gd name="connsiteY72" fmla="*/ 1031081 h 1250156"/>
                  <a:gd name="connsiteX73" fmla="*/ 954882 w 1378744"/>
                  <a:gd name="connsiteY73" fmla="*/ 1054893 h 1250156"/>
                  <a:gd name="connsiteX74" fmla="*/ 950119 w 1378744"/>
                  <a:gd name="connsiteY74" fmla="*/ 1083468 h 1250156"/>
                  <a:gd name="connsiteX75" fmla="*/ 962025 w 1378744"/>
                  <a:gd name="connsiteY75" fmla="*/ 1107281 h 1250156"/>
                  <a:gd name="connsiteX76" fmla="*/ 983457 w 1378744"/>
                  <a:gd name="connsiteY76" fmla="*/ 1131093 h 1250156"/>
                  <a:gd name="connsiteX77" fmla="*/ 1002507 w 1378744"/>
                  <a:gd name="connsiteY77" fmla="*/ 1133475 h 1250156"/>
                  <a:gd name="connsiteX78" fmla="*/ 1028700 w 1378744"/>
                  <a:gd name="connsiteY78" fmla="*/ 1126331 h 1250156"/>
                  <a:gd name="connsiteX79" fmla="*/ 1031082 w 1378744"/>
                  <a:gd name="connsiteY79" fmla="*/ 1097756 h 1250156"/>
                  <a:gd name="connsiteX80" fmla="*/ 1057275 w 1378744"/>
                  <a:gd name="connsiteY80" fmla="*/ 1085850 h 1250156"/>
                  <a:gd name="connsiteX81" fmla="*/ 1076325 w 1378744"/>
                  <a:gd name="connsiteY81" fmla="*/ 1097756 h 1250156"/>
                  <a:gd name="connsiteX82" fmla="*/ 1100138 w 1378744"/>
                  <a:gd name="connsiteY82" fmla="*/ 1107281 h 1250156"/>
                  <a:gd name="connsiteX83" fmla="*/ 1123950 w 1378744"/>
                  <a:gd name="connsiteY83" fmla="*/ 1121568 h 1250156"/>
                  <a:gd name="connsiteX84" fmla="*/ 1143000 w 1378744"/>
                  <a:gd name="connsiteY84" fmla="*/ 1123950 h 1250156"/>
                  <a:gd name="connsiteX85" fmla="*/ 1157288 w 1378744"/>
                  <a:gd name="connsiteY85" fmla="*/ 1112043 h 1250156"/>
                  <a:gd name="connsiteX86" fmla="*/ 1159669 w 1378744"/>
                  <a:gd name="connsiteY86" fmla="*/ 1085850 h 1250156"/>
                  <a:gd name="connsiteX87" fmla="*/ 1166813 w 1378744"/>
                  <a:gd name="connsiteY87" fmla="*/ 1052512 h 1250156"/>
                  <a:gd name="connsiteX88" fmla="*/ 1197769 w 1378744"/>
                  <a:gd name="connsiteY88" fmla="*/ 1016793 h 1250156"/>
                  <a:gd name="connsiteX89" fmla="*/ 1195388 w 1378744"/>
                  <a:gd name="connsiteY89" fmla="*/ 954881 h 1250156"/>
                  <a:gd name="connsiteX90" fmla="*/ 1209675 w 1378744"/>
                  <a:gd name="connsiteY90" fmla="*/ 945356 h 1250156"/>
                  <a:gd name="connsiteX91" fmla="*/ 1235869 w 1378744"/>
                  <a:gd name="connsiteY91" fmla="*/ 945356 h 1250156"/>
                  <a:gd name="connsiteX92" fmla="*/ 1235869 w 1378744"/>
                  <a:gd name="connsiteY92" fmla="*/ 931068 h 1250156"/>
                  <a:gd name="connsiteX93" fmla="*/ 1212057 w 1378744"/>
                  <a:gd name="connsiteY93" fmla="*/ 912018 h 1250156"/>
                  <a:gd name="connsiteX94" fmla="*/ 1195388 w 1378744"/>
                  <a:gd name="connsiteY94" fmla="*/ 881062 h 1250156"/>
                  <a:gd name="connsiteX95" fmla="*/ 1157288 w 1378744"/>
                  <a:gd name="connsiteY95" fmla="*/ 871537 h 1250156"/>
                  <a:gd name="connsiteX96" fmla="*/ 1119188 w 1378744"/>
                  <a:gd name="connsiteY96" fmla="*/ 859631 h 1250156"/>
                  <a:gd name="connsiteX97" fmla="*/ 1119188 w 1378744"/>
                  <a:gd name="connsiteY97" fmla="*/ 831056 h 1250156"/>
                  <a:gd name="connsiteX98" fmla="*/ 1135857 w 1378744"/>
                  <a:gd name="connsiteY98" fmla="*/ 807243 h 1250156"/>
                  <a:gd name="connsiteX99" fmla="*/ 1197769 w 1378744"/>
                  <a:gd name="connsiteY99" fmla="*/ 759618 h 1250156"/>
                  <a:gd name="connsiteX100" fmla="*/ 1247775 w 1378744"/>
                  <a:gd name="connsiteY100" fmla="*/ 762000 h 1250156"/>
                  <a:gd name="connsiteX101" fmla="*/ 1278732 w 1378744"/>
                  <a:gd name="connsiteY101" fmla="*/ 762000 h 1250156"/>
                  <a:gd name="connsiteX102" fmla="*/ 1271588 w 1378744"/>
                  <a:gd name="connsiteY102" fmla="*/ 735806 h 1250156"/>
                  <a:gd name="connsiteX103" fmla="*/ 1378744 w 1378744"/>
                  <a:gd name="connsiteY103" fmla="*/ 678656 h 1250156"/>
                  <a:gd name="connsiteX104" fmla="*/ 1331119 w 1378744"/>
                  <a:gd name="connsiteY104" fmla="*/ 552450 h 1250156"/>
                  <a:gd name="connsiteX105" fmla="*/ 1278732 w 1378744"/>
                  <a:gd name="connsiteY105" fmla="*/ 514350 h 1250156"/>
                  <a:gd name="connsiteX106" fmla="*/ 1252538 w 1378744"/>
                  <a:gd name="connsiteY106" fmla="*/ 431006 h 1250156"/>
                  <a:gd name="connsiteX107" fmla="*/ 1181100 w 1378744"/>
                  <a:gd name="connsiteY107" fmla="*/ 431006 h 1250156"/>
                  <a:gd name="connsiteX108" fmla="*/ 1166813 w 1378744"/>
                  <a:gd name="connsiteY108" fmla="*/ 395287 h 1250156"/>
                  <a:gd name="connsiteX109" fmla="*/ 1107282 w 1378744"/>
                  <a:gd name="connsiteY109" fmla="*/ 421481 h 1250156"/>
                  <a:gd name="connsiteX110" fmla="*/ 1054894 w 1378744"/>
                  <a:gd name="connsiteY110" fmla="*/ 414337 h 1250156"/>
                  <a:gd name="connsiteX111" fmla="*/ 1028700 w 1378744"/>
                  <a:gd name="connsiteY111" fmla="*/ 371475 h 1250156"/>
                  <a:gd name="connsiteX112" fmla="*/ 1023938 w 1378744"/>
                  <a:gd name="connsiteY112" fmla="*/ 288131 h 1250156"/>
                  <a:gd name="connsiteX113" fmla="*/ 1012032 w 1378744"/>
                  <a:gd name="connsiteY113" fmla="*/ 269081 h 1250156"/>
                  <a:gd name="connsiteX114" fmla="*/ 1012032 w 1378744"/>
                  <a:gd name="connsiteY114" fmla="*/ 211931 h 1250156"/>
                  <a:gd name="connsiteX115" fmla="*/ 959644 w 1378744"/>
                  <a:gd name="connsiteY115" fmla="*/ 190500 h 1250156"/>
                  <a:gd name="connsiteX116" fmla="*/ 914400 w 1378744"/>
                  <a:gd name="connsiteY116" fmla="*/ 111918 h 1250156"/>
                  <a:gd name="connsiteX117" fmla="*/ 854869 w 1378744"/>
                  <a:gd name="connsiteY117" fmla="*/ 76200 h 1250156"/>
                  <a:gd name="connsiteX118" fmla="*/ 873919 w 1378744"/>
                  <a:gd name="connsiteY118" fmla="*/ 16668 h 1250156"/>
                  <a:gd name="connsiteX119" fmla="*/ 783432 w 1378744"/>
                  <a:gd name="connsiteY119" fmla="*/ 0 h 1250156"/>
                  <a:gd name="connsiteX0" fmla="*/ 783432 w 1378744"/>
                  <a:gd name="connsiteY0" fmla="*/ 0 h 1278730"/>
                  <a:gd name="connsiteX1" fmla="*/ 738188 w 1378744"/>
                  <a:gd name="connsiteY1" fmla="*/ 26193 h 1278730"/>
                  <a:gd name="connsiteX2" fmla="*/ 685800 w 1378744"/>
                  <a:gd name="connsiteY2" fmla="*/ 28575 h 1278730"/>
                  <a:gd name="connsiteX3" fmla="*/ 635794 w 1378744"/>
                  <a:gd name="connsiteY3" fmla="*/ 73818 h 1278730"/>
                  <a:gd name="connsiteX4" fmla="*/ 633413 w 1378744"/>
                  <a:gd name="connsiteY4" fmla="*/ 114300 h 1278730"/>
                  <a:gd name="connsiteX5" fmla="*/ 561975 w 1378744"/>
                  <a:gd name="connsiteY5" fmla="*/ 190500 h 1278730"/>
                  <a:gd name="connsiteX6" fmla="*/ 519113 w 1378744"/>
                  <a:gd name="connsiteY6" fmla="*/ 214312 h 1278730"/>
                  <a:gd name="connsiteX7" fmla="*/ 485775 w 1378744"/>
                  <a:gd name="connsiteY7" fmla="*/ 252412 h 1278730"/>
                  <a:gd name="connsiteX8" fmla="*/ 461963 w 1378744"/>
                  <a:gd name="connsiteY8" fmla="*/ 273843 h 1278730"/>
                  <a:gd name="connsiteX9" fmla="*/ 423863 w 1378744"/>
                  <a:gd name="connsiteY9" fmla="*/ 333375 h 1278730"/>
                  <a:gd name="connsiteX10" fmla="*/ 378619 w 1378744"/>
                  <a:gd name="connsiteY10" fmla="*/ 357187 h 1278730"/>
                  <a:gd name="connsiteX11" fmla="*/ 292894 w 1378744"/>
                  <a:gd name="connsiteY11" fmla="*/ 376237 h 1278730"/>
                  <a:gd name="connsiteX12" fmla="*/ 264319 w 1378744"/>
                  <a:gd name="connsiteY12" fmla="*/ 373856 h 1278730"/>
                  <a:gd name="connsiteX13" fmla="*/ 240507 w 1378744"/>
                  <a:gd name="connsiteY13" fmla="*/ 359568 h 1278730"/>
                  <a:gd name="connsiteX14" fmla="*/ 226219 w 1378744"/>
                  <a:gd name="connsiteY14" fmla="*/ 338137 h 1278730"/>
                  <a:gd name="connsiteX15" fmla="*/ 219075 w 1378744"/>
                  <a:gd name="connsiteY15" fmla="*/ 311943 h 1278730"/>
                  <a:gd name="connsiteX16" fmla="*/ 204788 w 1378744"/>
                  <a:gd name="connsiteY16" fmla="*/ 309562 h 1278730"/>
                  <a:gd name="connsiteX17" fmla="*/ 188119 w 1378744"/>
                  <a:gd name="connsiteY17" fmla="*/ 304800 h 1278730"/>
                  <a:gd name="connsiteX18" fmla="*/ 173832 w 1378744"/>
                  <a:gd name="connsiteY18" fmla="*/ 302418 h 1278730"/>
                  <a:gd name="connsiteX19" fmla="*/ 128588 w 1378744"/>
                  <a:gd name="connsiteY19" fmla="*/ 352425 h 1278730"/>
                  <a:gd name="connsiteX20" fmla="*/ 97632 w 1378744"/>
                  <a:gd name="connsiteY20" fmla="*/ 371475 h 1278730"/>
                  <a:gd name="connsiteX21" fmla="*/ 80963 w 1378744"/>
                  <a:gd name="connsiteY21" fmla="*/ 390525 h 1278730"/>
                  <a:gd name="connsiteX22" fmla="*/ 66675 w 1378744"/>
                  <a:gd name="connsiteY22" fmla="*/ 435768 h 1278730"/>
                  <a:gd name="connsiteX23" fmla="*/ 54769 w 1378744"/>
                  <a:gd name="connsiteY23" fmla="*/ 447675 h 1278730"/>
                  <a:gd name="connsiteX24" fmla="*/ 9525 w 1378744"/>
                  <a:gd name="connsiteY24" fmla="*/ 466725 h 1278730"/>
                  <a:gd name="connsiteX25" fmla="*/ 2382 w 1378744"/>
                  <a:gd name="connsiteY25" fmla="*/ 481012 h 1278730"/>
                  <a:gd name="connsiteX26" fmla="*/ 4763 w 1378744"/>
                  <a:gd name="connsiteY26" fmla="*/ 533400 h 1278730"/>
                  <a:gd name="connsiteX27" fmla="*/ 0 w 1378744"/>
                  <a:gd name="connsiteY27" fmla="*/ 545306 h 1278730"/>
                  <a:gd name="connsiteX28" fmla="*/ 73819 w 1378744"/>
                  <a:gd name="connsiteY28" fmla="*/ 588168 h 1278730"/>
                  <a:gd name="connsiteX29" fmla="*/ 90488 w 1378744"/>
                  <a:gd name="connsiteY29" fmla="*/ 628650 h 1278730"/>
                  <a:gd name="connsiteX30" fmla="*/ 83344 w 1378744"/>
                  <a:gd name="connsiteY30" fmla="*/ 654843 h 1278730"/>
                  <a:gd name="connsiteX31" fmla="*/ 73819 w 1378744"/>
                  <a:gd name="connsiteY31" fmla="*/ 697706 h 1278730"/>
                  <a:gd name="connsiteX32" fmla="*/ 78582 w 1378744"/>
                  <a:gd name="connsiteY32" fmla="*/ 726281 h 1278730"/>
                  <a:gd name="connsiteX33" fmla="*/ 95250 w 1378744"/>
                  <a:gd name="connsiteY33" fmla="*/ 738187 h 1278730"/>
                  <a:gd name="connsiteX34" fmla="*/ 116682 w 1378744"/>
                  <a:gd name="connsiteY34" fmla="*/ 735806 h 1278730"/>
                  <a:gd name="connsiteX35" fmla="*/ 123825 w 1378744"/>
                  <a:gd name="connsiteY35" fmla="*/ 762000 h 1278730"/>
                  <a:gd name="connsiteX36" fmla="*/ 126207 w 1378744"/>
                  <a:gd name="connsiteY36" fmla="*/ 783431 h 1278730"/>
                  <a:gd name="connsiteX37" fmla="*/ 152400 w 1378744"/>
                  <a:gd name="connsiteY37" fmla="*/ 812006 h 1278730"/>
                  <a:gd name="connsiteX38" fmla="*/ 164307 w 1378744"/>
                  <a:gd name="connsiteY38" fmla="*/ 823912 h 1278730"/>
                  <a:gd name="connsiteX39" fmla="*/ 173832 w 1378744"/>
                  <a:gd name="connsiteY39" fmla="*/ 850106 h 1278730"/>
                  <a:gd name="connsiteX40" fmla="*/ 169069 w 1378744"/>
                  <a:gd name="connsiteY40" fmla="*/ 878681 h 1278730"/>
                  <a:gd name="connsiteX41" fmla="*/ 176213 w 1378744"/>
                  <a:gd name="connsiteY41" fmla="*/ 897731 h 1278730"/>
                  <a:gd name="connsiteX42" fmla="*/ 200025 w 1378744"/>
                  <a:gd name="connsiteY42" fmla="*/ 916781 h 1278730"/>
                  <a:gd name="connsiteX43" fmla="*/ 226219 w 1378744"/>
                  <a:gd name="connsiteY43" fmla="*/ 916781 h 1278730"/>
                  <a:gd name="connsiteX44" fmla="*/ 300038 w 1378744"/>
                  <a:gd name="connsiteY44" fmla="*/ 921543 h 1278730"/>
                  <a:gd name="connsiteX45" fmla="*/ 395288 w 1378744"/>
                  <a:gd name="connsiteY45" fmla="*/ 952500 h 1278730"/>
                  <a:gd name="connsiteX46" fmla="*/ 414338 w 1378744"/>
                  <a:gd name="connsiteY46" fmla="*/ 988218 h 1278730"/>
                  <a:gd name="connsiteX47" fmla="*/ 435769 w 1378744"/>
                  <a:gd name="connsiteY47" fmla="*/ 992981 h 1278730"/>
                  <a:gd name="connsiteX48" fmla="*/ 464344 w 1378744"/>
                  <a:gd name="connsiteY48" fmla="*/ 995362 h 1278730"/>
                  <a:gd name="connsiteX49" fmla="*/ 507207 w 1378744"/>
                  <a:gd name="connsiteY49" fmla="*/ 1026318 h 1278730"/>
                  <a:gd name="connsiteX50" fmla="*/ 521494 w 1378744"/>
                  <a:gd name="connsiteY50" fmla="*/ 1069181 h 1278730"/>
                  <a:gd name="connsiteX51" fmla="*/ 545307 w 1378744"/>
                  <a:gd name="connsiteY51" fmla="*/ 1107281 h 1278730"/>
                  <a:gd name="connsiteX52" fmla="*/ 573882 w 1378744"/>
                  <a:gd name="connsiteY52" fmla="*/ 1121568 h 1278730"/>
                  <a:gd name="connsiteX53" fmla="*/ 585788 w 1378744"/>
                  <a:gd name="connsiteY53" fmla="*/ 1131093 h 1278730"/>
                  <a:gd name="connsiteX54" fmla="*/ 597694 w 1378744"/>
                  <a:gd name="connsiteY54" fmla="*/ 1181100 h 1278730"/>
                  <a:gd name="connsiteX55" fmla="*/ 633413 w 1378744"/>
                  <a:gd name="connsiteY55" fmla="*/ 1250156 h 1278730"/>
                  <a:gd name="connsiteX56" fmla="*/ 692944 w 1378744"/>
                  <a:gd name="connsiteY56" fmla="*/ 1278730 h 1278730"/>
                  <a:gd name="connsiteX57" fmla="*/ 814388 w 1378744"/>
                  <a:gd name="connsiteY57" fmla="*/ 1138237 h 1278730"/>
                  <a:gd name="connsiteX58" fmla="*/ 828675 w 1378744"/>
                  <a:gd name="connsiteY58" fmla="*/ 1109662 h 1278730"/>
                  <a:gd name="connsiteX59" fmla="*/ 833438 w 1378744"/>
                  <a:gd name="connsiteY59" fmla="*/ 1085850 h 1278730"/>
                  <a:gd name="connsiteX60" fmla="*/ 797719 w 1378744"/>
                  <a:gd name="connsiteY60" fmla="*/ 1059656 h 1278730"/>
                  <a:gd name="connsiteX61" fmla="*/ 790575 w 1378744"/>
                  <a:gd name="connsiteY61" fmla="*/ 1038225 h 1278730"/>
                  <a:gd name="connsiteX62" fmla="*/ 790575 w 1378744"/>
                  <a:gd name="connsiteY62" fmla="*/ 1021556 h 1278730"/>
                  <a:gd name="connsiteX63" fmla="*/ 845344 w 1378744"/>
                  <a:gd name="connsiteY63" fmla="*/ 952500 h 1278730"/>
                  <a:gd name="connsiteX64" fmla="*/ 845344 w 1378744"/>
                  <a:gd name="connsiteY64" fmla="*/ 952500 h 1278730"/>
                  <a:gd name="connsiteX65" fmla="*/ 888207 w 1378744"/>
                  <a:gd name="connsiteY65" fmla="*/ 966787 h 1278730"/>
                  <a:gd name="connsiteX66" fmla="*/ 907257 w 1378744"/>
                  <a:gd name="connsiteY66" fmla="*/ 981075 h 1278730"/>
                  <a:gd name="connsiteX67" fmla="*/ 938213 w 1378744"/>
                  <a:gd name="connsiteY67" fmla="*/ 990600 h 1278730"/>
                  <a:gd name="connsiteX68" fmla="*/ 964407 w 1378744"/>
                  <a:gd name="connsiteY68" fmla="*/ 985837 h 1278730"/>
                  <a:gd name="connsiteX69" fmla="*/ 985838 w 1378744"/>
                  <a:gd name="connsiteY69" fmla="*/ 985837 h 1278730"/>
                  <a:gd name="connsiteX70" fmla="*/ 995363 w 1378744"/>
                  <a:gd name="connsiteY70" fmla="*/ 995362 h 1278730"/>
                  <a:gd name="connsiteX71" fmla="*/ 978694 w 1378744"/>
                  <a:gd name="connsiteY71" fmla="*/ 1012031 h 1278730"/>
                  <a:gd name="connsiteX72" fmla="*/ 969169 w 1378744"/>
                  <a:gd name="connsiteY72" fmla="*/ 1031081 h 1278730"/>
                  <a:gd name="connsiteX73" fmla="*/ 954882 w 1378744"/>
                  <a:gd name="connsiteY73" fmla="*/ 1054893 h 1278730"/>
                  <a:gd name="connsiteX74" fmla="*/ 950119 w 1378744"/>
                  <a:gd name="connsiteY74" fmla="*/ 1083468 h 1278730"/>
                  <a:gd name="connsiteX75" fmla="*/ 962025 w 1378744"/>
                  <a:gd name="connsiteY75" fmla="*/ 1107281 h 1278730"/>
                  <a:gd name="connsiteX76" fmla="*/ 983457 w 1378744"/>
                  <a:gd name="connsiteY76" fmla="*/ 1131093 h 1278730"/>
                  <a:gd name="connsiteX77" fmla="*/ 1002507 w 1378744"/>
                  <a:gd name="connsiteY77" fmla="*/ 1133475 h 1278730"/>
                  <a:gd name="connsiteX78" fmla="*/ 1028700 w 1378744"/>
                  <a:gd name="connsiteY78" fmla="*/ 1126331 h 1278730"/>
                  <a:gd name="connsiteX79" fmla="*/ 1031082 w 1378744"/>
                  <a:gd name="connsiteY79" fmla="*/ 1097756 h 1278730"/>
                  <a:gd name="connsiteX80" fmla="*/ 1057275 w 1378744"/>
                  <a:gd name="connsiteY80" fmla="*/ 1085850 h 1278730"/>
                  <a:gd name="connsiteX81" fmla="*/ 1076325 w 1378744"/>
                  <a:gd name="connsiteY81" fmla="*/ 1097756 h 1278730"/>
                  <a:gd name="connsiteX82" fmla="*/ 1100138 w 1378744"/>
                  <a:gd name="connsiteY82" fmla="*/ 1107281 h 1278730"/>
                  <a:gd name="connsiteX83" fmla="*/ 1123950 w 1378744"/>
                  <a:gd name="connsiteY83" fmla="*/ 1121568 h 1278730"/>
                  <a:gd name="connsiteX84" fmla="*/ 1143000 w 1378744"/>
                  <a:gd name="connsiteY84" fmla="*/ 1123950 h 1278730"/>
                  <a:gd name="connsiteX85" fmla="*/ 1157288 w 1378744"/>
                  <a:gd name="connsiteY85" fmla="*/ 1112043 h 1278730"/>
                  <a:gd name="connsiteX86" fmla="*/ 1159669 w 1378744"/>
                  <a:gd name="connsiteY86" fmla="*/ 1085850 h 1278730"/>
                  <a:gd name="connsiteX87" fmla="*/ 1166813 w 1378744"/>
                  <a:gd name="connsiteY87" fmla="*/ 1052512 h 1278730"/>
                  <a:gd name="connsiteX88" fmla="*/ 1197769 w 1378744"/>
                  <a:gd name="connsiteY88" fmla="*/ 1016793 h 1278730"/>
                  <a:gd name="connsiteX89" fmla="*/ 1195388 w 1378744"/>
                  <a:gd name="connsiteY89" fmla="*/ 954881 h 1278730"/>
                  <a:gd name="connsiteX90" fmla="*/ 1209675 w 1378744"/>
                  <a:gd name="connsiteY90" fmla="*/ 945356 h 1278730"/>
                  <a:gd name="connsiteX91" fmla="*/ 1235869 w 1378744"/>
                  <a:gd name="connsiteY91" fmla="*/ 945356 h 1278730"/>
                  <a:gd name="connsiteX92" fmla="*/ 1235869 w 1378744"/>
                  <a:gd name="connsiteY92" fmla="*/ 931068 h 1278730"/>
                  <a:gd name="connsiteX93" fmla="*/ 1212057 w 1378744"/>
                  <a:gd name="connsiteY93" fmla="*/ 912018 h 1278730"/>
                  <a:gd name="connsiteX94" fmla="*/ 1195388 w 1378744"/>
                  <a:gd name="connsiteY94" fmla="*/ 881062 h 1278730"/>
                  <a:gd name="connsiteX95" fmla="*/ 1157288 w 1378744"/>
                  <a:gd name="connsiteY95" fmla="*/ 871537 h 1278730"/>
                  <a:gd name="connsiteX96" fmla="*/ 1119188 w 1378744"/>
                  <a:gd name="connsiteY96" fmla="*/ 859631 h 1278730"/>
                  <a:gd name="connsiteX97" fmla="*/ 1119188 w 1378744"/>
                  <a:gd name="connsiteY97" fmla="*/ 831056 h 1278730"/>
                  <a:gd name="connsiteX98" fmla="*/ 1135857 w 1378744"/>
                  <a:gd name="connsiteY98" fmla="*/ 807243 h 1278730"/>
                  <a:gd name="connsiteX99" fmla="*/ 1197769 w 1378744"/>
                  <a:gd name="connsiteY99" fmla="*/ 759618 h 1278730"/>
                  <a:gd name="connsiteX100" fmla="*/ 1247775 w 1378744"/>
                  <a:gd name="connsiteY100" fmla="*/ 762000 h 1278730"/>
                  <a:gd name="connsiteX101" fmla="*/ 1278732 w 1378744"/>
                  <a:gd name="connsiteY101" fmla="*/ 762000 h 1278730"/>
                  <a:gd name="connsiteX102" fmla="*/ 1271588 w 1378744"/>
                  <a:gd name="connsiteY102" fmla="*/ 735806 h 1278730"/>
                  <a:gd name="connsiteX103" fmla="*/ 1378744 w 1378744"/>
                  <a:gd name="connsiteY103" fmla="*/ 678656 h 1278730"/>
                  <a:gd name="connsiteX104" fmla="*/ 1331119 w 1378744"/>
                  <a:gd name="connsiteY104" fmla="*/ 552450 h 1278730"/>
                  <a:gd name="connsiteX105" fmla="*/ 1278732 w 1378744"/>
                  <a:gd name="connsiteY105" fmla="*/ 514350 h 1278730"/>
                  <a:gd name="connsiteX106" fmla="*/ 1252538 w 1378744"/>
                  <a:gd name="connsiteY106" fmla="*/ 431006 h 1278730"/>
                  <a:gd name="connsiteX107" fmla="*/ 1181100 w 1378744"/>
                  <a:gd name="connsiteY107" fmla="*/ 431006 h 1278730"/>
                  <a:gd name="connsiteX108" fmla="*/ 1166813 w 1378744"/>
                  <a:gd name="connsiteY108" fmla="*/ 395287 h 1278730"/>
                  <a:gd name="connsiteX109" fmla="*/ 1107282 w 1378744"/>
                  <a:gd name="connsiteY109" fmla="*/ 421481 h 1278730"/>
                  <a:gd name="connsiteX110" fmla="*/ 1054894 w 1378744"/>
                  <a:gd name="connsiteY110" fmla="*/ 414337 h 1278730"/>
                  <a:gd name="connsiteX111" fmla="*/ 1028700 w 1378744"/>
                  <a:gd name="connsiteY111" fmla="*/ 371475 h 1278730"/>
                  <a:gd name="connsiteX112" fmla="*/ 1023938 w 1378744"/>
                  <a:gd name="connsiteY112" fmla="*/ 288131 h 1278730"/>
                  <a:gd name="connsiteX113" fmla="*/ 1012032 w 1378744"/>
                  <a:gd name="connsiteY113" fmla="*/ 269081 h 1278730"/>
                  <a:gd name="connsiteX114" fmla="*/ 1012032 w 1378744"/>
                  <a:gd name="connsiteY114" fmla="*/ 211931 h 1278730"/>
                  <a:gd name="connsiteX115" fmla="*/ 959644 w 1378744"/>
                  <a:gd name="connsiteY115" fmla="*/ 190500 h 1278730"/>
                  <a:gd name="connsiteX116" fmla="*/ 914400 w 1378744"/>
                  <a:gd name="connsiteY116" fmla="*/ 111918 h 1278730"/>
                  <a:gd name="connsiteX117" fmla="*/ 854869 w 1378744"/>
                  <a:gd name="connsiteY117" fmla="*/ 76200 h 1278730"/>
                  <a:gd name="connsiteX118" fmla="*/ 873919 w 1378744"/>
                  <a:gd name="connsiteY118" fmla="*/ 16668 h 1278730"/>
                  <a:gd name="connsiteX119" fmla="*/ 783432 w 1378744"/>
                  <a:gd name="connsiteY119" fmla="*/ 0 h 1278730"/>
                  <a:gd name="connsiteX0" fmla="*/ 783432 w 1378744"/>
                  <a:gd name="connsiteY0" fmla="*/ 0 h 1278730"/>
                  <a:gd name="connsiteX1" fmla="*/ 738188 w 1378744"/>
                  <a:gd name="connsiteY1" fmla="*/ 26193 h 1278730"/>
                  <a:gd name="connsiteX2" fmla="*/ 685800 w 1378744"/>
                  <a:gd name="connsiteY2" fmla="*/ 28575 h 1278730"/>
                  <a:gd name="connsiteX3" fmla="*/ 635794 w 1378744"/>
                  <a:gd name="connsiteY3" fmla="*/ 73818 h 1278730"/>
                  <a:gd name="connsiteX4" fmla="*/ 633413 w 1378744"/>
                  <a:gd name="connsiteY4" fmla="*/ 114300 h 1278730"/>
                  <a:gd name="connsiteX5" fmla="*/ 561975 w 1378744"/>
                  <a:gd name="connsiteY5" fmla="*/ 190500 h 1278730"/>
                  <a:gd name="connsiteX6" fmla="*/ 519113 w 1378744"/>
                  <a:gd name="connsiteY6" fmla="*/ 214312 h 1278730"/>
                  <a:gd name="connsiteX7" fmla="*/ 485775 w 1378744"/>
                  <a:gd name="connsiteY7" fmla="*/ 252412 h 1278730"/>
                  <a:gd name="connsiteX8" fmla="*/ 461963 w 1378744"/>
                  <a:gd name="connsiteY8" fmla="*/ 273843 h 1278730"/>
                  <a:gd name="connsiteX9" fmla="*/ 423863 w 1378744"/>
                  <a:gd name="connsiteY9" fmla="*/ 333375 h 1278730"/>
                  <a:gd name="connsiteX10" fmla="*/ 378619 w 1378744"/>
                  <a:gd name="connsiteY10" fmla="*/ 357187 h 1278730"/>
                  <a:gd name="connsiteX11" fmla="*/ 292894 w 1378744"/>
                  <a:gd name="connsiteY11" fmla="*/ 376237 h 1278730"/>
                  <a:gd name="connsiteX12" fmla="*/ 264319 w 1378744"/>
                  <a:gd name="connsiteY12" fmla="*/ 373856 h 1278730"/>
                  <a:gd name="connsiteX13" fmla="*/ 240507 w 1378744"/>
                  <a:gd name="connsiteY13" fmla="*/ 359568 h 1278730"/>
                  <a:gd name="connsiteX14" fmla="*/ 226219 w 1378744"/>
                  <a:gd name="connsiteY14" fmla="*/ 338137 h 1278730"/>
                  <a:gd name="connsiteX15" fmla="*/ 219075 w 1378744"/>
                  <a:gd name="connsiteY15" fmla="*/ 311943 h 1278730"/>
                  <a:gd name="connsiteX16" fmla="*/ 204788 w 1378744"/>
                  <a:gd name="connsiteY16" fmla="*/ 309562 h 1278730"/>
                  <a:gd name="connsiteX17" fmla="*/ 188119 w 1378744"/>
                  <a:gd name="connsiteY17" fmla="*/ 304800 h 1278730"/>
                  <a:gd name="connsiteX18" fmla="*/ 173832 w 1378744"/>
                  <a:gd name="connsiteY18" fmla="*/ 302418 h 1278730"/>
                  <a:gd name="connsiteX19" fmla="*/ 128588 w 1378744"/>
                  <a:gd name="connsiteY19" fmla="*/ 352425 h 1278730"/>
                  <a:gd name="connsiteX20" fmla="*/ 97632 w 1378744"/>
                  <a:gd name="connsiteY20" fmla="*/ 371475 h 1278730"/>
                  <a:gd name="connsiteX21" fmla="*/ 80963 w 1378744"/>
                  <a:gd name="connsiteY21" fmla="*/ 390525 h 1278730"/>
                  <a:gd name="connsiteX22" fmla="*/ 66675 w 1378744"/>
                  <a:gd name="connsiteY22" fmla="*/ 435768 h 1278730"/>
                  <a:gd name="connsiteX23" fmla="*/ 54769 w 1378744"/>
                  <a:gd name="connsiteY23" fmla="*/ 447675 h 1278730"/>
                  <a:gd name="connsiteX24" fmla="*/ 9525 w 1378744"/>
                  <a:gd name="connsiteY24" fmla="*/ 466725 h 1278730"/>
                  <a:gd name="connsiteX25" fmla="*/ 2382 w 1378744"/>
                  <a:gd name="connsiteY25" fmla="*/ 481012 h 1278730"/>
                  <a:gd name="connsiteX26" fmla="*/ 4763 w 1378744"/>
                  <a:gd name="connsiteY26" fmla="*/ 533400 h 1278730"/>
                  <a:gd name="connsiteX27" fmla="*/ 0 w 1378744"/>
                  <a:gd name="connsiteY27" fmla="*/ 545306 h 1278730"/>
                  <a:gd name="connsiteX28" fmla="*/ 73819 w 1378744"/>
                  <a:gd name="connsiteY28" fmla="*/ 588168 h 1278730"/>
                  <a:gd name="connsiteX29" fmla="*/ 90488 w 1378744"/>
                  <a:gd name="connsiteY29" fmla="*/ 628650 h 1278730"/>
                  <a:gd name="connsiteX30" fmla="*/ 83344 w 1378744"/>
                  <a:gd name="connsiteY30" fmla="*/ 654843 h 1278730"/>
                  <a:gd name="connsiteX31" fmla="*/ 73819 w 1378744"/>
                  <a:gd name="connsiteY31" fmla="*/ 697706 h 1278730"/>
                  <a:gd name="connsiteX32" fmla="*/ 78582 w 1378744"/>
                  <a:gd name="connsiteY32" fmla="*/ 726281 h 1278730"/>
                  <a:gd name="connsiteX33" fmla="*/ 95250 w 1378744"/>
                  <a:gd name="connsiteY33" fmla="*/ 738187 h 1278730"/>
                  <a:gd name="connsiteX34" fmla="*/ 116682 w 1378744"/>
                  <a:gd name="connsiteY34" fmla="*/ 735806 h 1278730"/>
                  <a:gd name="connsiteX35" fmla="*/ 123825 w 1378744"/>
                  <a:gd name="connsiteY35" fmla="*/ 762000 h 1278730"/>
                  <a:gd name="connsiteX36" fmla="*/ 126207 w 1378744"/>
                  <a:gd name="connsiteY36" fmla="*/ 783431 h 1278730"/>
                  <a:gd name="connsiteX37" fmla="*/ 152400 w 1378744"/>
                  <a:gd name="connsiteY37" fmla="*/ 812006 h 1278730"/>
                  <a:gd name="connsiteX38" fmla="*/ 164307 w 1378744"/>
                  <a:gd name="connsiteY38" fmla="*/ 823912 h 1278730"/>
                  <a:gd name="connsiteX39" fmla="*/ 173832 w 1378744"/>
                  <a:gd name="connsiteY39" fmla="*/ 850106 h 1278730"/>
                  <a:gd name="connsiteX40" fmla="*/ 169069 w 1378744"/>
                  <a:gd name="connsiteY40" fmla="*/ 878681 h 1278730"/>
                  <a:gd name="connsiteX41" fmla="*/ 176213 w 1378744"/>
                  <a:gd name="connsiteY41" fmla="*/ 897731 h 1278730"/>
                  <a:gd name="connsiteX42" fmla="*/ 200025 w 1378744"/>
                  <a:gd name="connsiteY42" fmla="*/ 916781 h 1278730"/>
                  <a:gd name="connsiteX43" fmla="*/ 226219 w 1378744"/>
                  <a:gd name="connsiteY43" fmla="*/ 916781 h 1278730"/>
                  <a:gd name="connsiteX44" fmla="*/ 300038 w 1378744"/>
                  <a:gd name="connsiteY44" fmla="*/ 921543 h 1278730"/>
                  <a:gd name="connsiteX45" fmla="*/ 395288 w 1378744"/>
                  <a:gd name="connsiteY45" fmla="*/ 952500 h 1278730"/>
                  <a:gd name="connsiteX46" fmla="*/ 414338 w 1378744"/>
                  <a:gd name="connsiteY46" fmla="*/ 988218 h 1278730"/>
                  <a:gd name="connsiteX47" fmla="*/ 435769 w 1378744"/>
                  <a:gd name="connsiteY47" fmla="*/ 992981 h 1278730"/>
                  <a:gd name="connsiteX48" fmla="*/ 464344 w 1378744"/>
                  <a:gd name="connsiteY48" fmla="*/ 995362 h 1278730"/>
                  <a:gd name="connsiteX49" fmla="*/ 507207 w 1378744"/>
                  <a:gd name="connsiteY49" fmla="*/ 1026318 h 1278730"/>
                  <a:gd name="connsiteX50" fmla="*/ 521494 w 1378744"/>
                  <a:gd name="connsiteY50" fmla="*/ 1069181 h 1278730"/>
                  <a:gd name="connsiteX51" fmla="*/ 545307 w 1378744"/>
                  <a:gd name="connsiteY51" fmla="*/ 1107281 h 1278730"/>
                  <a:gd name="connsiteX52" fmla="*/ 573882 w 1378744"/>
                  <a:gd name="connsiteY52" fmla="*/ 1121568 h 1278730"/>
                  <a:gd name="connsiteX53" fmla="*/ 585788 w 1378744"/>
                  <a:gd name="connsiteY53" fmla="*/ 1131093 h 1278730"/>
                  <a:gd name="connsiteX54" fmla="*/ 597694 w 1378744"/>
                  <a:gd name="connsiteY54" fmla="*/ 1181100 h 1278730"/>
                  <a:gd name="connsiteX55" fmla="*/ 633413 w 1378744"/>
                  <a:gd name="connsiteY55" fmla="*/ 1250156 h 1278730"/>
                  <a:gd name="connsiteX56" fmla="*/ 692944 w 1378744"/>
                  <a:gd name="connsiteY56" fmla="*/ 1278730 h 1278730"/>
                  <a:gd name="connsiteX57" fmla="*/ 721519 w 1378744"/>
                  <a:gd name="connsiteY57" fmla="*/ 1245392 h 1278730"/>
                  <a:gd name="connsiteX58" fmla="*/ 814388 w 1378744"/>
                  <a:gd name="connsiteY58" fmla="*/ 1138237 h 1278730"/>
                  <a:gd name="connsiteX59" fmla="*/ 828675 w 1378744"/>
                  <a:gd name="connsiteY59" fmla="*/ 1109662 h 1278730"/>
                  <a:gd name="connsiteX60" fmla="*/ 833438 w 1378744"/>
                  <a:gd name="connsiteY60" fmla="*/ 1085850 h 1278730"/>
                  <a:gd name="connsiteX61" fmla="*/ 797719 w 1378744"/>
                  <a:gd name="connsiteY61" fmla="*/ 1059656 h 1278730"/>
                  <a:gd name="connsiteX62" fmla="*/ 790575 w 1378744"/>
                  <a:gd name="connsiteY62" fmla="*/ 1038225 h 1278730"/>
                  <a:gd name="connsiteX63" fmla="*/ 790575 w 1378744"/>
                  <a:gd name="connsiteY63" fmla="*/ 1021556 h 1278730"/>
                  <a:gd name="connsiteX64" fmla="*/ 845344 w 1378744"/>
                  <a:gd name="connsiteY64" fmla="*/ 952500 h 1278730"/>
                  <a:gd name="connsiteX65" fmla="*/ 845344 w 1378744"/>
                  <a:gd name="connsiteY65" fmla="*/ 952500 h 1278730"/>
                  <a:gd name="connsiteX66" fmla="*/ 888207 w 1378744"/>
                  <a:gd name="connsiteY66" fmla="*/ 966787 h 1278730"/>
                  <a:gd name="connsiteX67" fmla="*/ 907257 w 1378744"/>
                  <a:gd name="connsiteY67" fmla="*/ 981075 h 1278730"/>
                  <a:gd name="connsiteX68" fmla="*/ 938213 w 1378744"/>
                  <a:gd name="connsiteY68" fmla="*/ 990600 h 1278730"/>
                  <a:gd name="connsiteX69" fmla="*/ 964407 w 1378744"/>
                  <a:gd name="connsiteY69" fmla="*/ 985837 h 1278730"/>
                  <a:gd name="connsiteX70" fmla="*/ 985838 w 1378744"/>
                  <a:gd name="connsiteY70" fmla="*/ 985837 h 1278730"/>
                  <a:gd name="connsiteX71" fmla="*/ 995363 w 1378744"/>
                  <a:gd name="connsiteY71" fmla="*/ 995362 h 1278730"/>
                  <a:gd name="connsiteX72" fmla="*/ 978694 w 1378744"/>
                  <a:gd name="connsiteY72" fmla="*/ 1012031 h 1278730"/>
                  <a:gd name="connsiteX73" fmla="*/ 969169 w 1378744"/>
                  <a:gd name="connsiteY73" fmla="*/ 1031081 h 1278730"/>
                  <a:gd name="connsiteX74" fmla="*/ 954882 w 1378744"/>
                  <a:gd name="connsiteY74" fmla="*/ 1054893 h 1278730"/>
                  <a:gd name="connsiteX75" fmla="*/ 950119 w 1378744"/>
                  <a:gd name="connsiteY75" fmla="*/ 1083468 h 1278730"/>
                  <a:gd name="connsiteX76" fmla="*/ 962025 w 1378744"/>
                  <a:gd name="connsiteY76" fmla="*/ 1107281 h 1278730"/>
                  <a:gd name="connsiteX77" fmla="*/ 983457 w 1378744"/>
                  <a:gd name="connsiteY77" fmla="*/ 1131093 h 1278730"/>
                  <a:gd name="connsiteX78" fmla="*/ 1002507 w 1378744"/>
                  <a:gd name="connsiteY78" fmla="*/ 1133475 h 1278730"/>
                  <a:gd name="connsiteX79" fmla="*/ 1028700 w 1378744"/>
                  <a:gd name="connsiteY79" fmla="*/ 1126331 h 1278730"/>
                  <a:gd name="connsiteX80" fmla="*/ 1031082 w 1378744"/>
                  <a:gd name="connsiteY80" fmla="*/ 1097756 h 1278730"/>
                  <a:gd name="connsiteX81" fmla="*/ 1057275 w 1378744"/>
                  <a:gd name="connsiteY81" fmla="*/ 1085850 h 1278730"/>
                  <a:gd name="connsiteX82" fmla="*/ 1076325 w 1378744"/>
                  <a:gd name="connsiteY82" fmla="*/ 1097756 h 1278730"/>
                  <a:gd name="connsiteX83" fmla="*/ 1100138 w 1378744"/>
                  <a:gd name="connsiteY83" fmla="*/ 1107281 h 1278730"/>
                  <a:gd name="connsiteX84" fmla="*/ 1123950 w 1378744"/>
                  <a:gd name="connsiteY84" fmla="*/ 1121568 h 1278730"/>
                  <a:gd name="connsiteX85" fmla="*/ 1143000 w 1378744"/>
                  <a:gd name="connsiteY85" fmla="*/ 1123950 h 1278730"/>
                  <a:gd name="connsiteX86" fmla="*/ 1157288 w 1378744"/>
                  <a:gd name="connsiteY86" fmla="*/ 1112043 h 1278730"/>
                  <a:gd name="connsiteX87" fmla="*/ 1159669 w 1378744"/>
                  <a:gd name="connsiteY87" fmla="*/ 1085850 h 1278730"/>
                  <a:gd name="connsiteX88" fmla="*/ 1166813 w 1378744"/>
                  <a:gd name="connsiteY88" fmla="*/ 1052512 h 1278730"/>
                  <a:gd name="connsiteX89" fmla="*/ 1197769 w 1378744"/>
                  <a:gd name="connsiteY89" fmla="*/ 1016793 h 1278730"/>
                  <a:gd name="connsiteX90" fmla="*/ 1195388 w 1378744"/>
                  <a:gd name="connsiteY90" fmla="*/ 954881 h 1278730"/>
                  <a:gd name="connsiteX91" fmla="*/ 1209675 w 1378744"/>
                  <a:gd name="connsiteY91" fmla="*/ 945356 h 1278730"/>
                  <a:gd name="connsiteX92" fmla="*/ 1235869 w 1378744"/>
                  <a:gd name="connsiteY92" fmla="*/ 945356 h 1278730"/>
                  <a:gd name="connsiteX93" fmla="*/ 1235869 w 1378744"/>
                  <a:gd name="connsiteY93" fmla="*/ 931068 h 1278730"/>
                  <a:gd name="connsiteX94" fmla="*/ 1212057 w 1378744"/>
                  <a:gd name="connsiteY94" fmla="*/ 912018 h 1278730"/>
                  <a:gd name="connsiteX95" fmla="*/ 1195388 w 1378744"/>
                  <a:gd name="connsiteY95" fmla="*/ 881062 h 1278730"/>
                  <a:gd name="connsiteX96" fmla="*/ 1157288 w 1378744"/>
                  <a:gd name="connsiteY96" fmla="*/ 871537 h 1278730"/>
                  <a:gd name="connsiteX97" fmla="*/ 1119188 w 1378744"/>
                  <a:gd name="connsiteY97" fmla="*/ 859631 h 1278730"/>
                  <a:gd name="connsiteX98" fmla="*/ 1119188 w 1378744"/>
                  <a:gd name="connsiteY98" fmla="*/ 831056 h 1278730"/>
                  <a:gd name="connsiteX99" fmla="*/ 1135857 w 1378744"/>
                  <a:gd name="connsiteY99" fmla="*/ 807243 h 1278730"/>
                  <a:gd name="connsiteX100" fmla="*/ 1197769 w 1378744"/>
                  <a:gd name="connsiteY100" fmla="*/ 759618 h 1278730"/>
                  <a:gd name="connsiteX101" fmla="*/ 1247775 w 1378744"/>
                  <a:gd name="connsiteY101" fmla="*/ 762000 h 1278730"/>
                  <a:gd name="connsiteX102" fmla="*/ 1278732 w 1378744"/>
                  <a:gd name="connsiteY102" fmla="*/ 762000 h 1278730"/>
                  <a:gd name="connsiteX103" fmla="*/ 1271588 w 1378744"/>
                  <a:gd name="connsiteY103" fmla="*/ 735806 h 1278730"/>
                  <a:gd name="connsiteX104" fmla="*/ 1378744 w 1378744"/>
                  <a:gd name="connsiteY104" fmla="*/ 678656 h 1278730"/>
                  <a:gd name="connsiteX105" fmla="*/ 1331119 w 1378744"/>
                  <a:gd name="connsiteY105" fmla="*/ 552450 h 1278730"/>
                  <a:gd name="connsiteX106" fmla="*/ 1278732 w 1378744"/>
                  <a:gd name="connsiteY106" fmla="*/ 514350 h 1278730"/>
                  <a:gd name="connsiteX107" fmla="*/ 1252538 w 1378744"/>
                  <a:gd name="connsiteY107" fmla="*/ 431006 h 1278730"/>
                  <a:gd name="connsiteX108" fmla="*/ 1181100 w 1378744"/>
                  <a:gd name="connsiteY108" fmla="*/ 431006 h 1278730"/>
                  <a:gd name="connsiteX109" fmla="*/ 1166813 w 1378744"/>
                  <a:gd name="connsiteY109" fmla="*/ 395287 h 1278730"/>
                  <a:gd name="connsiteX110" fmla="*/ 1107282 w 1378744"/>
                  <a:gd name="connsiteY110" fmla="*/ 421481 h 1278730"/>
                  <a:gd name="connsiteX111" fmla="*/ 1054894 w 1378744"/>
                  <a:gd name="connsiteY111" fmla="*/ 414337 h 1278730"/>
                  <a:gd name="connsiteX112" fmla="*/ 1028700 w 1378744"/>
                  <a:gd name="connsiteY112" fmla="*/ 371475 h 1278730"/>
                  <a:gd name="connsiteX113" fmla="*/ 1023938 w 1378744"/>
                  <a:gd name="connsiteY113" fmla="*/ 288131 h 1278730"/>
                  <a:gd name="connsiteX114" fmla="*/ 1012032 w 1378744"/>
                  <a:gd name="connsiteY114" fmla="*/ 269081 h 1278730"/>
                  <a:gd name="connsiteX115" fmla="*/ 1012032 w 1378744"/>
                  <a:gd name="connsiteY115" fmla="*/ 211931 h 1278730"/>
                  <a:gd name="connsiteX116" fmla="*/ 959644 w 1378744"/>
                  <a:gd name="connsiteY116" fmla="*/ 190500 h 1278730"/>
                  <a:gd name="connsiteX117" fmla="*/ 914400 w 1378744"/>
                  <a:gd name="connsiteY117" fmla="*/ 111918 h 1278730"/>
                  <a:gd name="connsiteX118" fmla="*/ 854869 w 1378744"/>
                  <a:gd name="connsiteY118" fmla="*/ 76200 h 1278730"/>
                  <a:gd name="connsiteX119" fmla="*/ 873919 w 1378744"/>
                  <a:gd name="connsiteY119" fmla="*/ 16668 h 1278730"/>
                  <a:gd name="connsiteX120" fmla="*/ 783432 w 1378744"/>
                  <a:gd name="connsiteY120" fmla="*/ 0 h 1278730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814388 w 1378744"/>
                  <a:gd name="connsiteY58" fmla="*/ 1138237 h 1288255"/>
                  <a:gd name="connsiteX59" fmla="*/ 828675 w 1378744"/>
                  <a:gd name="connsiteY59" fmla="*/ 1109662 h 1288255"/>
                  <a:gd name="connsiteX60" fmla="*/ 833438 w 1378744"/>
                  <a:gd name="connsiteY60" fmla="*/ 1085850 h 1288255"/>
                  <a:gd name="connsiteX61" fmla="*/ 797719 w 1378744"/>
                  <a:gd name="connsiteY61" fmla="*/ 1059656 h 1288255"/>
                  <a:gd name="connsiteX62" fmla="*/ 790575 w 1378744"/>
                  <a:gd name="connsiteY62" fmla="*/ 1038225 h 1288255"/>
                  <a:gd name="connsiteX63" fmla="*/ 790575 w 1378744"/>
                  <a:gd name="connsiteY63" fmla="*/ 1021556 h 1288255"/>
                  <a:gd name="connsiteX64" fmla="*/ 845344 w 1378744"/>
                  <a:gd name="connsiteY64" fmla="*/ 952500 h 1288255"/>
                  <a:gd name="connsiteX65" fmla="*/ 845344 w 1378744"/>
                  <a:gd name="connsiteY65" fmla="*/ 952500 h 1288255"/>
                  <a:gd name="connsiteX66" fmla="*/ 888207 w 1378744"/>
                  <a:gd name="connsiteY66" fmla="*/ 966787 h 1288255"/>
                  <a:gd name="connsiteX67" fmla="*/ 907257 w 1378744"/>
                  <a:gd name="connsiteY67" fmla="*/ 981075 h 1288255"/>
                  <a:gd name="connsiteX68" fmla="*/ 938213 w 1378744"/>
                  <a:gd name="connsiteY68" fmla="*/ 990600 h 1288255"/>
                  <a:gd name="connsiteX69" fmla="*/ 964407 w 1378744"/>
                  <a:gd name="connsiteY69" fmla="*/ 985837 h 1288255"/>
                  <a:gd name="connsiteX70" fmla="*/ 985838 w 1378744"/>
                  <a:gd name="connsiteY70" fmla="*/ 985837 h 1288255"/>
                  <a:gd name="connsiteX71" fmla="*/ 995363 w 1378744"/>
                  <a:gd name="connsiteY71" fmla="*/ 995362 h 1288255"/>
                  <a:gd name="connsiteX72" fmla="*/ 978694 w 1378744"/>
                  <a:gd name="connsiteY72" fmla="*/ 1012031 h 1288255"/>
                  <a:gd name="connsiteX73" fmla="*/ 969169 w 1378744"/>
                  <a:gd name="connsiteY73" fmla="*/ 1031081 h 1288255"/>
                  <a:gd name="connsiteX74" fmla="*/ 954882 w 1378744"/>
                  <a:gd name="connsiteY74" fmla="*/ 1054893 h 1288255"/>
                  <a:gd name="connsiteX75" fmla="*/ 950119 w 1378744"/>
                  <a:gd name="connsiteY75" fmla="*/ 1083468 h 1288255"/>
                  <a:gd name="connsiteX76" fmla="*/ 962025 w 1378744"/>
                  <a:gd name="connsiteY76" fmla="*/ 1107281 h 1288255"/>
                  <a:gd name="connsiteX77" fmla="*/ 983457 w 1378744"/>
                  <a:gd name="connsiteY77" fmla="*/ 1131093 h 1288255"/>
                  <a:gd name="connsiteX78" fmla="*/ 1002507 w 1378744"/>
                  <a:gd name="connsiteY78" fmla="*/ 1133475 h 1288255"/>
                  <a:gd name="connsiteX79" fmla="*/ 1028700 w 1378744"/>
                  <a:gd name="connsiteY79" fmla="*/ 1126331 h 1288255"/>
                  <a:gd name="connsiteX80" fmla="*/ 1031082 w 1378744"/>
                  <a:gd name="connsiteY80" fmla="*/ 1097756 h 1288255"/>
                  <a:gd name="connsiteX81" fmla="*/ 1057275 w 1378744"/>
                  <a:gd name="connsiteY81" fmla="*/ 1085850 h 1288255"/>
                  <a:gd name="connsiteX82" fmla="*/ 1076325 w 1378744"/>
                  <a:gd name="connsiteY82" fmla="*/ 1097756 h 1288255"/>
                  <a:gd name="connsiteX83" fmla="*/ 1100138 w 1378744"/>
                  <a:gd name="connsiteY83" fmla="*/ 1107281 h 1288255"/>
                  <a:gd name="connsiteX84" fmla="*/ 1123950 w 1378744"/>
                  <a:gd name="connsiteY84" fmla="*/ 1121568 h 1288255"/>
                  <a:gd name="connsiteX85" fmla="*/ 1143000 w 1378744"/>
                  <a:gd name="connsiteY85" fmla="*/ 1123950 h 1288255"/>
                  <a:gd name="connsiteX86" fmla="*/ 1157288 w 1378744"/>
                  <a:gd name="connsiteY86" fmla="*/ 1112043 h 1288255"/>
                  <a:gd name="connsiteX87" fmla="*/ 1159669 w 1378744"/>
                  <a:gd name="connsiteY87" fmla="*/ 1085850 h 1288255"/>
                  <a:gd name="connsiteX88" fmla="*/ 1166813 w 1378744"/>
                  <a:gd name="connsiteY88" fmla="*/ 1052512 h 1288255"/>
                  <a:gd name="connsiteX89" fmla="*/ 1197769 w 1378744"/>
                  <a:gd name="connsiteY89" fmla="*/ 1016793 h 1288255"/>
                  <a:gd name="connsiteX90" fmla="*/ 1195388 w 1378744"/>
                  <a:gd name="connsiteY90" fmla="*/ 954881 h 1288255"/>
                  <a:gd name="connsiteX91" fmla="*/ 1209675 w 1378744"/>
                  <a:gd name="connsiteY91" fmla="*/ 945356 h 1288255"/>
                  <a:gd name="connsiteX92" fmla="*/ 1235869 w 1378744"/>
                  <a:gd name="connsiteY92" fmla="*/ 945356 h 1288255"/>
                  <a:gd name="connsiteX93" fmla="*/ 1235869 w 1378744"/>
                  <a:gd name="connsiteY93" fmla="*/ 931068 h 1288255"/>
                  <a:gd name="connsiteX94" fmla="*/ 1212057 w 1378744"/>
                  <a:gd name="connsiteY94" fmla="*/ 912018 h 1288255"/>
                  <a:gd name="connsiteX95" fmla="*/ 1195388 w 1378744"/>
                  <a:gd name="connsiteY95" fmla="*/ 881062 h 1288255"/>
                  <a:gd name="connsiteX96" fmla="*/ 1157288 w 1378744"/>
                  <a:gd name="connsiteY96" fmla="*/ 871537 h 1288255"/>
                  <a:gd name="connsiteX97" fmla="*/ 1119188 w 1378744"/>
                  <a:gd name="connsiteY97" fmla="*/ 859631 h 1288255"/>
                  <a:gd name="connsiteX98" fmla="*/ 1119188 w 1378744"/>
                  <a:gd name="connsiteY98" fmla="*/ 831056 h 1288255"/>
                  <a:gd name="connsiteX99" fmla="*/ 1135857 w 1378744"/>
                  <a:gd name="connsiteY99" fmla="*/ 807243 h 1288255"/>
                  <a:gd name="connsiteX100" fmla="*/ 1197769 w 1378744"/>
                  <a:gd name="connsiteY100" fmla="*/ 759618 h 1288255"/>
                  <a:gd name="connsiteX101" fmla="*/ 1247775 w 1378744"/>
                  <a:gd name="connsiteY101" fmla="*/ 762000 h 1288255"/>
                  <a:gd name="connsiteX102" fmla="*/ 1278732 w 1378744"/>
                  <a:gd name="connsiteY102" fmla="*/ 762000 h 1288255"/>
                  <a:gd name="connsiteX103" fmla="*/ 1271588 w 1378744"/>
                  <a:gd name="connsiteY103" fmla="*/ 735806 h 1288255"/>
                  <a:gd name="connsiteX104" fmla="*/ 1378744 w 1378744"/>
                  <a:gd name="connsiteY104" fmla="*/ 678656 h 1288255"/>
                  <a:gd name="connsiteX105" fmla="*/ 1331119 w 1378744"/>
                  <a:gd name="connsiteY105" fmla="*/ 552450 h 1288255"/>
                  <a:gd name="connsiteX106" fmla="*/ 1278732 w 1378744"/>
                  <a:gd name="connsiteY106" fmla="*/ 514350 h 1288255"/>
                  <a:gd name="connsiteX107" fmla="*/ 1252538 w 1378744"/>
                  <a:gd name="connsiteY107" fmla="*/ 431006 h 1288255"/>
                  <a:gd name="connsiteX108" fmla="*/ 1181100 w 1378744"/>
                  <a:gd name="connsiteY108" fmla="*/ 431006 h 1288255"/>
                  <a:gd name="connsiteX109" fmla="*/ 1166813 w 1378744"/>
                  <a:gd name="connsiteY109" fmla="*/ 395287 h 1288255"/>
                  <a:gd name="connsiteX110" fmla="*/ 1107282 w 1378744"/>
                  <a:gd name="connsiteY110" fmla="*/ 421481 h 1288255"/>
                  <a:gd name="connsiteX111" fmla="*/ 1054894 w 1378744"/>
                  <a:gd name="connsiteY111" fmla="*/ 414337 h 1288255"/>
                  <a:gd name="connsiteX112" fmla="*/ 1028700 w 1378744"/>
                  <a:gd name="connsiteY112" fmla="*/ 371475 h 1288255"/>
                  <a:gd name="connsiteX113" fmla="*/ 1023938 w 1378744"/>
                  <a:gd name="connsiteY113" fmla="*/ 288131 h 1288255"/>
                  <a:gd name="connsiteX114" fmla="*/ 1012032 w 1378744"/>
                  <a:gd name="connsiteY114" fmla="*/ 269081 h 1288255"/>
                  <a:gd name="connsiteX115" fmla="*/ 1012032 w 1378744"/>
                  <a:gd name="connsiteY115" fmla="*/ 211931 h 1288255"/>
                  <a:gd name="connsiteX116" fmla="*/ 959644 w 1378744"/>
                  <a:gd name="connsiteY116" fmla="*/ 190500 h 1288255"/>
                  <a:gd name="connsiteX117" fmla="*/ 914400 w 1378744"/>
                  <a:gd name="connsiteY117" fmla="*/ 111918 h 1288255"/>
                  <a:gd name="connsiteX118" fmla="*/ 854869 w 1378744"/>
                  <a:gd name="connsiteY118" fmla="*/ 76200 h 1288255"/>
                  <a:gd name="connsiteX119" fmla="*/ 873919 w 1378744"/>
                  <a:gd name="connsiteY119" fmla="*/ 16668 h 1288255"/>
                  <a:gd name="connsiteX120" fmla="*/ 783432 w 1378744"/>
                  <a:gd name="connsiteY120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47713 w 1378744"/>
                  <a:gd name="connsiteY58" fmla="*/ 1257299 h 1288255"/>
                  <a:gd name="connsiteX59" fmla="*/ 814388 w 1378744"/>
                  <a:gd name="connsiteY59" fmla="*/ 1138237 h 1288255"/>
                  <a:gd name="connsiteX60" fmla="*/ 828675 w 1378744"/>
                  <a:gd name="connsiteY60" fmla="*/ 1109662 h 1288255"/>
                  <a:gd name="connsiteX61" fmla="*/ 833438 w 1378744"/>
                  <a:gd name="connsiteY61" fmla="*/ 1085850 h 1288255"/>
                  <a:gd name="connsiteX62" fmla="*/ 797719 w 1378744"/>
                  <a:gd name="connsiteY62" fmla="*/ 1059656 h 1288255"/>
                  <a:gd name="connsiteX63" fmla="*/ 790575 w 1378744"/>
                  <a:gd name="connsiteY63" fmla="*/ 1038225 h 1288255"/>
                  <a:gd name="connsiteX64" fmla="*/ 790575 w 1378744"/>
                  <a:gd name="connsiteY64" fmla="*/ 1021556 h 1288255"/>
                  <a:gd name="connsiteX65" fmla="*/ 845344 w 1378744"/>
                  <a:gd name="connsiteY65" fmla="*/ 952500 h 1288255"/>
                  <a:gd name="connsiteX66" fmla="*/ 845344 w 1378744"/>
                  <a:gd name="connsiteY66" fmla="*/ 952500 h 1288255"/>
                  <a:gd name="connsiteX67" fmla="*/ 888207 w 1378744"/>
                  <a:gd name="connsiteY67" fmla="*/ 966787 h 1288255"/>
                  <a:gd name="connsiteX68" fmla="*/ 907257 w 1378744"/>
                  <a:gd name="connsiteY68" fmla="*/ 981075 h 1288255"/>
                  <a:gd name="connsiteX69" fmla="*/ 938213 w 1378744"/>
                  <a:gd name="connsiteY69" fmla="*/ 990600 h 1288255"/>
                  <a:gd name="connsiteX70" fmla="*/ 964407 w 1378744"/>
                  <a:gd name="connsiteY70" fmla="*/ 985837 h 1288255"/>
                  <a:gd name="connsiteX71" fmla="*/ 985838 w 1378744"/>
                  <a:gd name="connsiteY71" fmla="*/ 985837 h 1288255"/>
                  <a:gd name="connsiteX72" fmla="*/ 995363 w 1378744"/>
                  <a:gd name="connsiteY72" fmla="*/ 995362 h 1288255"/>
                  <a:gd name="connsiteX73" fmla="*/ 978694 w 1378744"/>
                  <a:gd name="connsiteY73" fmla="*/ 1012031 h 1288255"/>
                  <a:gd name="connsiteX74" fmla="*/ 969169 w 1378744"/>
                  <a:gd name="connsiteY74" fmla="*/ 1031081 h 1288255"/>
                  <a:gd name="connsiteX75" fmla="*/ 954882 w 1378744"/>
                  <a:gd name="connsiteY75" fmla="*/ 1054893 h 1288255"/>
                  <a:gd name="connsiteX76" fmla="*/ 950119 w 1378744"/>
                  <a:gd name="connsiteY76" fmla="*/ 1083468 h 1288255"/>
                  <a:gd name="connsiteX77" fmla="*/ 962025 w 1378744"/>
                  <a:gd name="connsiteY77" fmla="*/ 1107281 h 1288255"/>
                  <a:gd name="connsiteX78" fmla="*/ 983457 w 1378744"/>
                  <a:gd name="connsiteY78" fmla="*/ 1131093 h 1288255"/>
                  <a:gd name="connsiteX79" fmla="*/ 1002507 w 1378744"/>
                  <a:gd name="connsiteY79" fmla="*/ 1133475 h 1288255"/>
                  <a:gd name="connsiteX80" fmla="*/ 1028700 w 1378744"/>
                  <a:gd name="connsiteY80" fmla="*/ 1126331 h 1288255"/>
                  <a:gd name="connsiteX81" fmla="*/ 1031082 w 1378744"/>
                  <a:gd name="connsiteY81" fmla="*/ 1097756 h 1288255"/>
                  <a:gd name="connsiteX82" fmla="*/ 1057275 w 1378744"/>
                  <a:gd name="connsiteY82" fmla="*/ 1085850 h 1288255"/>
                  <a:gd name="connsiteX83" fmla="*/ 1076325 w 1378744"/>
                  <a:gd name="connsiteY83" fmla="*/ 1097756 h 1288255"/>
                  <a:gd name="connsiteX84" fmla="*/ 1100138 w 1378744"/>
                  <a:gd name="connsiteY84" fmla="*/ 1107281 h 1288255"/>
                  <a:gd name="connsiteX85" fmla="*/ 1123950 w 1378744"/>
                  <a:gd name="connsiteY85" fmla="*/ 1121568 h 1288255"/>
                  <a:gd name="connsiteX86" fmla="*/ 1143000 w 1378744"/>
                  <a:gd name="connsiteY86" fmla="*/ 1123950 h 1288255"/>
                  <a:gd name="connsiteX87" fmla="*/ 1157288 w 1378744"/>
                  <a:gd name="connsiteY87" fmla="*/ 1112043 h 1288255"/>
                  <a:gd name="connsiteX88" fmla="*/ 1159669 w 1378744"/>
                  <a:gd name="connsiteY88" fmla="*/ 1085850 h 1288255"/>
                  <a:gd name="connsiteX89" fmla="*/ 1166813 w 1378744"/>
                  <a:gd name="connsiteY89" fmla="*/ 1052512 h 1288255"/>
                  <a:gd name="connsiteX90" fmla="*/ 1197769 w 1378744"/>
                  <a:gd name="connsiteY90" fmla="*/ 1016793 h 1288255"/>
                  <a:gd name="connsiteX91" fmla="*/ 1195388 w 1378744"/>
                  <a:gd name="connsiteY91" fmla="*/ 954881 h 1288255"/>
                  <a:gd name="connsiteX92" fmla="*/ 1209675 w 1378744"/>
                  <a:gd name="connsiteY92" fmla="*/ 945356 h 1288255"/>
                  <a:gd name="connsiteX93" fmla="*/ 1235869 w 1378744"/>
                  <a:gd name="connsiteY93" fmla="*/ 945356 h 1288255"/>
                  <a:gd name="connsiteX94" fmla="*/ 1235869 w 1378744"/>
                  <a:gd name="connsiteY94" fmla="*/ 931068 h 1288255"/>
                  <a:gd name="connsiteX95" fmla="*/ 1212057 w 1378744"/>
                  <a:gd name="connsiteY95" fmla="*/ 912018 h 1288255"/>
                  <a:gd name="connsiteX96" fmla="*/ 1195388 w 1378744"/>
                  <a:gd name="connsiteY96" fmla="*/ 881062 h 1288255"/>
                  <a:gd name="connsiteX97" fmla="*/ 1157288 w 1378744"/>
                  <a:gd name="connsiteY97" fmla="*/ 871537 h 1288255"/>
                  <a:gd name="connsiteX98" fmla="*/ 1119188 w 1378744"/>
                  <a:gd name="connsiteY98" fmla="*/ 859631 h 1288255"/>
                  <a:gd name="connsiteX99" fmla="*/ 1119188 w 1378744"/>
                  <a:gd name="connsiteY99" fmla="*/ 831056 h 1288255"/>
                  <a:gd name="connsiteX100" fmla="*/ 1135857 w 1378744"/>
                  <a:gd name="connsiteY100" fmla="*/ 807243 h 1288255"/>
                  <a:gd name="connsiteX101" fmla="*/ 1197769 w 1378744"/>
                  <a:gd name="connsiteY101" fmla="*/ 759618 h 1288255"/>
                  <a:gd name="connsiteX102" fmla="*/ 1247775 w 1378744"/>
                  <a:gd name="connsiteY102" fmla="*/ 762000 h 1288255"/>
                  <a:gd name="connsiteX103" fmla="*/ 1278732 w 1378744"/>
                  <a:gd name="connsiteY103" fmla="*/ 762000 h 1288255"/>
                  <a:gd name="connsiteX104" fmla="*/ 1271588 w 1378744"/>
                  <a:gd name="connsiteY104" fmla="*/ 735806 h 1288255"/>
                  <a:gd name="connsiteX105" fmla="*/ 1378744 w 1378744"/>
                  <a:gd name="connsiteY105" fmla="*/ 678656 h 1288255"/>
                  <a:gd name="connsiteX106" fmla="*/ 1331119 w 1378744"/>
                  <a:gd name="connsiteY106" fmla="*/ 552450 h 1288255"/>
                  <a:gd name="connsiteX107" fmla="*/ 1278732 w 1378744"/>
                  <a:gd name="connsiteY107" fmla="*/ 514350 h 1288255"/>
                  <a:gd name="connsiteX108" fmla="*/ 1252538 w 1378744"/>
                  <a:gd name="connsiteY108" fmla="*/ 431006 h 1288255"/>
                  <a:gd name="connsiteX109" fmla="*/ 1181100 w 1378744"/>
                  <a:gd name="connsiteY109" fmla="*/ 431006 h 1288255"/>
                  <a:gd name="connsiteX110" fmla="*/ 1166813 w 1378744"/>
                  <a:gd name="connsiteY110" fmla="*/ 395287 h 1288255"/>
                  <a:gd name="connsiteX111" fmla="*/ 1107282 w 1378744"/>
                  <a:gd name="connsiteY111" fmla="*/ 421481 h 1288255"/>
                  <a:gd name="connsiteX112" fmla="*/ 1054894 w 1378744"/>
                  <a:gd name="connsiteY112" fmla="*/ 414337 h 1288255"/>
                  <a:gd name="connsiteX113" fmla="*/ 1028700 w 1378744"/>
                  <a:gd name="connsiteY113" fmla="*/ 371475 h 1288255"/>
                  <a:gd name="connsiteX114" fmla="*/ 1023938 w 1378744"/>
                  <a:gd name="connsiteY114" fmla="*/ 288131 h 1288255"/>
                  <a:gd name="connsiteX115" fmla="*/ 1012032 w 1378744"/>
                  <a:gd name="connsiteY115" fmla="*/ 269081 h 1288255"/>
                  <a:gd name="connsiteX116" fmla="*/ 1012032 w 1378744"/>
                  <a:gd name="connsiteY116" fmla="*/ 211931 h 1288255"/>
                  <a:gd name="connsiteX117" fmla="*/ 959644 w 1378744"/>
                  <a:gd name="connsiteY117" fmla="*/ 190500 h 1288255"/>
                  <a:gd name="connsiteX118" fmla="*/ 914400 w 1378744"/>
                  <a:gd name="connsiteY118" fmla="*/ 111918 h 1288255"/>
                  <a:gd name="connsiteX119" fmla="*/ 854869 w 1378744"/>
                  <a:gd name="connsiteY119" fmla="*/ 76200 h 1288255"/>
                  <a:gd name="connsiteX120" fmla="*/ 873919 w 1378744"/>
                  <a:gd name="connsiteY120" fmla="*/ 16668 h 1288255"/>
                  <a:gd name="connsiteX121" fmla="*/ 783432 w 1378744"/>
                  <a:gd name="connsiteY121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814388 w 1378744"/>
                  <a:gd name="connsiteY59" fmla="*/ 1138237 h 1288255"/>
                  <a:gd name="connsiteX60" fmla="*/ 828675 w 1378744"/>
                  <a:gd name="connsiteY60" fmla="*/ 1109662 h 1288255"/>
                  <a:gd name="connsiteX61" fmla="*/ 833438 w 1378744"/>
                  <a:gd name="connsiteY61" fmla="*/ 1085850 h 1288255"/>
                  <a:gd name="connsiteX62" fmla="*/ 797719 w 1378744"/>
                  <a:gd name="connsiteY62" fmla="*/ 1059656 h 1288255"/>
                  <a:gd name="connsiteX63" fmla="*/ 790575 w 1378744"/>
                  <a:gd name="connsiteY63" fmla="*/ 1038225 h 1288255"/>
                  <a:gd name="connsiteX64" fmla="*/ 790575 w 1378744"/>
                  <a:gd name="connsiteY64" fmla="*/ 1021556 h 1288255"/>
                  <a:gd name="connsiteX65" fmla="*/ 845344 w 1378744"/>
                  <a:gd name="connsiteY65" fmla="*/ 952500 h 1288255"/>
                  <a:gd name="connsiteX66" fmla="*/ 845344 w 1378744"/>
                  <a:gd name="connsiteY66" fmla="*/ 952500 h 1288255"/>
                  <a:gd name="connsiteX67" fmla="*/ 888207 w 1378744"/>
                  <a:gd name="connsiteY67" fmla="*/ 966787 h 1288255"/>
                  <a:gd name="connsiteX68" fmla="*/ 907257 w 1378744"/>
                  <a:gd name="connsiteY68" fmla="*/ 981075 h 1288255"/>
                  <a:gd name="connsiteX69" fmla="*/ 938213 w 1378744"/>
                  <a:gd name="connsiteY69" fmla="*/ 990600 h 1288255"/>
                  <a:gd name="connsiteX70" fmla="*/ 964407 w 1378744"/>
                  <a:gd name="connsiteY70" fmla="*/ 985837 h 1288255"/>
                  <a:gd name="connsiteX71" fmla="*/ 985838 w 1378744"/>
                  <a:gd name="connsiteY71" fmla="*/ 985837 h 1288255"/>
                  <a:gd name="connsiteX72" fmla="*/ 995363 w 1378744"/>
                  <a:gd name="connsiteY72" fmla="*/ 995362 h 1288255"/>
                  <a:gd name="connsiteX73" fmla="*/ 978694 w 1378744"/>
                  <a:gd name="connsiteY73" fmla="*/ 1012031 h 1288255"/>
                  <a:gd name="connsiteX74" fmla="*/ 969169 w 1378744"/>
                  <a:gd name="connsiteY74" fmla="*/ 1031081 h 1288255"/>
                  <a:gd name="connsiteX75" fmla="*/ 954882 w 1378744"/>
                  <a:gd name="connsiteY75" fmla="*/ 1054893 h 1288255"/>
                  <a:gd name="connsiteX76" fmla="*/ 950119 w 1378744"/>
                  <a:gd name="connsiteY76" fmla="*/ 1083468 h 1288255"/>
                  <a:gd name="connsiteX77" fmla="*/ 962025 w 1378744"/>
                  <a:gd name="connsiteY77" fmla="*/ 1107281 h 1288255"/>
                  <a:gd name="connsiteX78" fmla="*/ 983457 w 1378744"/>
                  <a:gd name="connsiteY78" fmla="*/ 1131093 h 1288255"/>
                  <a:gd name="connsiteX79" fmla="*/ 1002507 w 1378744"/>
                  <a:gd name="connsiteY79" fmla="*/ 1133475 h 1288255"/>
                  <a:gd name="connsiteX80" fmla="*/ 1028700 w 1378744"/>
                  <a:gd name="connsiteY80" fmla="*/ 1126331 h 1288255"/>
                  <a:gd name="connsiteX81" fmla="*/ 1031082 w 1378744"/>
                  <a:gd name="connsiteY81" fmla="*/ 1097756 h 1288255"/>
                  <a:gd name="connsiteX82" fmla="*/ 1057275 w 1378744"/>
                  <a:gd name="connsiteY82" fmla="*/ 1085850 h 1288255"/>
                  <a:gd name="connsiteX83" fmla="*/ 1076325 w 1378744"/>
                  <a:gd name="connsiteY83" fmla="*/ 1097756 h 1288255"/>
                  <a:gd name="connsiteX84" fmla="*/ 1100138 w 1378744"/>
                  <a:gd name="connsiteY84" fmla="*/ 1107281 h 1288255"/>
                  <a:gd name="connsiteX85" fmla="*/ 1123950 w 1378744"/>
                  <a:gd name="connsiteY85" fmla="*/ 1121568 h 1288255"/>
                  <a:gd name="connsiteX86" fmla="*/ 1143000 w 1378744"/>
                  <a:gd name="connsiteY86" fmla="*/ 1123950 h 1288255"/>
                  <a:gd name="connsiteX87" fmla="*/ 1157288 w 1378744"/>
                  <a:gd name="connsiteY87" fmla="*/ 1112043 h 1288255"/>
                  <a:gd name="connsiteX88" fmla="*/ 1159669 w 1378744"/>
                  <a:gd name="connsiteY88" fmla="*/ 1085850 h 1288255"/>
                  <a:gd name="connsiteX89" fmla="*/ 1166813 w 1378744"/>
                  <a:gd name="connsiteY89" fmla="*/ 1052512 h 1288255"/>
                  <a:gd name="connsiteX90" fmla="*/ 1197769 w 1378744"/>
                  <a:gd name="connsiteY90" fmla="*/ 1016793 h 1288255"/>
                  <a:gd name="connsiteX91" fmla="*/ 1195388 w 1378744"/>
                  <a:gd name="connsiteY91" fmla="*/ 954881 h 1288255"/>
                  <a:gd name="connsiteX92" fmla="*/ 1209675 w 1378744"/>
                  <a:gd name="connsiteY92" fmla="*/ 945356 h 1288255"/>
                  <a:gd name="connsiteX93" fmla="*/ 1235869 w 1378744"/>
                  <a:gd name="connsiteY93" fmla="*/ 945356 h 1288255"/>
                  <a:gd name="connsiteX94" fmla="*/ 1235869 w 1378744"/>
                  <a:gd name="connsiteY94" fmla="*/ 931068 h 1288255"/>
                  <a:gd name="connsiteX95" fmla="*/ 1212057 w 1378744"/>
                  <a:gd name="connsiteY95" fmla="*/ 912018 h 1288255"/>
                  <a:gd name="connsiteX96" fmla="*/ 1195388 w 1378744"/>
                  <a:gd name="connsiteY96" fmla="*/ 881062 h 1288255"/>
                  <a:gd name="connsiteX97" fmla="*/ 1157288 w 1378744"/>
                  <a:gd name="connsiteY97" fmla="*/ 871537 h 1288255"/>
                  <a:gd name="connsiteX98" fmla="*/ 1119188 w 1378744"/>
                  <a:gd name="connsiteY98" fmla="*/ 859631 h 1288255"/>
                  <a:gd name="connsiteX99" fmla="*/ 1119188 w 1378744"/>
                  <a:gd name="connsiteY99" fmla="*/ 831056 h 1288255"/>
                  <a:gd name="connsiteX100" fmla="*/ 1135857 w 1378744"/>
                  <a:gd name="connsiteY100" fmla="*/ 807243 h 1288255"/>
                  <a:gd name="connsiteX101" fmla="*/ 1197769 w 1378744"/>
                  <a:gd name="connsiteY101" fmla="*/ 759618 h 1288255"/>
                  <a:gd name="connsiteX102" fmla="*/ 1247775 w 1378744"/>
                  <a:gd name="connsiteY102" fmla="*/ 762000 h 1288255"/>
                  <a:gd name="connsiteX103" fmla="*/ 1278732 w 1378744"/>
                  <a:gd name="connsiteY103" fmla="*/ 762000 h 1288255"/>
                  <a:gd name="connsiteX104" fmla="*/ 1271588 w 1378744"/>
                  <a:gd name="connsiteY104" fmla="*/ 735806 h 1288255"/>
                  <a:gd name="connsiteX105" fmla="*/ 1378744 w 1378744"/>
                  <a:gd name="connsiteY105" fmla="*/ 678656 h 1288255"/>
                  <a:gd name="connsiteX106" fmla="*/ 1331119 w 1378744"/>
                  <a:gd name="connsiteY106" fmla="*/ 552450 h 1288255"/>
                  <a:gd name="connsiteX107" fmla="*/ 1278732 w 1378744"/>
                  <a:gd name="connsiteY107" fmla="*/ 514350 h 1288255"/>
                  <a:gd name="connsiteX108" fmla="*/ 1252538 w 1378744"/>
                  <a:gd name="connsiteY108" fmla="*/ 431006 h 1288255"/>
                  <a:gd name="connsiteX109" fmla="*/ 1181100 w 1378744"/>
                  <a:gd name="connsiteY109" fmla="*/ 431006 h 1288255"/>
                  <a:gd name="connsiteX110" fmla="*/ 1166813 w 1378744"/>
                  <a:gd name="connsiteY110" fmla="*/ 395287 h 1288255"/>
                  <a:gd name="connsiteX111" fmla="*/ 1107282 w 1378744"/>
                  <a:gd name="connsiteY111" fmla="*/ 421481 h 1288255"/>
                  <a:gd name="connsiteX112" fmla="*/ 1054894 w 1378744"/>
                  <a:gd name="connsiteY112" fmla="*/ 414337 h 1288255"/>
                  <a:gd name="connsiteX113" fmla="*/ 1028700 w 1378744"/>
                  <a:gd name="connsiteY113" fmla="*/ 371475 h 1288255"/>
                  <a:gd name="connsiteX114" fmla="*/ 1023938 w 1378744"/>
                  <a:gd name="connsiteY114" fmla="*/ 288131 h 1288255"/>
                  <a:gd name="connsiteX115" fmla="*/ 1012032 w 1378744"/>
                  <a:gd name="connsiteY115" fmla="*/ 269081 h 1288255"/>
                  <a:gd name="connsiteX116" fmla="*/ 1012032 w 1378744"/>
                  <a:gd name="connsiteY116" fmla="*/ 211931 h 1288255"/>
                  <a:gd name="connsiteX117" fmla="*/ 959644 w 1378744"/>
                  <a:gd name="connsiteY117" fmla="*/ 190500 h 1288255"/>
                  <a:gd name="connsiteX118" fmla="*/ 914400 w 1378744"/>
                  <a:gd name="connsiteY118" fmla="*/ 111918 h 1288255"/>
                  <a:gd name="connsiteX119" fmla="*/ 854869 w 1378744"/>
                  <a:gd name="connsiteY119" fmla="*/ 76200 h 1288255"/>
                  <a:gd name="connsiteX120" fmla="*/ 873919 w 1378744"/>
                  <a:gd name="connsiteY120" fmla="*/ 16668 h 1288255"/>
                  <a:gd name="connsiteX121" fmla="*/ 783432 w 1378744"/>
                  <a:gd name="connsiteY121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81050 w 1378744"/>
                  <a:gd name="connsiteY59" fmla="*/ 1240630 h 1288255"/>
                  <a:gd name="connsiteX60" fmla="*/ 814388 w 1378744"/>
                  <a:gd name="connsiteY60" fmla="*/ 1138237 h 1288255"/>
                  <a:gd name="connsiteX61" fmla="*/ 828675 w 1378744"/>
                  <a:gd name="connsiteY61" fmla="*/ 1109662 h 1288255"/>
                  <a:gd name="connsiteX62" fmla="*/ 833438 w 1378744"/>
                  <a:gd name="connsiteY62" fmla="*/ 1085850 h 1288255"/>
                  <a:gd name="connsiteX63" fmla="*/ 797719 w 1378744"/>
                  <a:gd name="connsiteY63" fmla="*/ 1059656 h 1288255"/>
                  <a:gd name="connsiteX64" fmla="*/ 790575 w 1378744"/>
                  <a:gd name="connsiteY64" fmla="*/ 1038225 h 1288255"/>
                  <a:gd name="connsiteX65" fmla="*/ 790575 w 1378744"/>
                  <a:gd name="connsiteY65" fmla="*/ 1021556 h 1288255"/>
                  <a:gd name="connsiteX66" fmla="*/ 845344 w 1378744"/>
                  <a:gd name="connsiteY66" fmla="*/ 952500 h 1288255"/>
                  <a:gd name="connsiteX67" fmla="*/ 845344 w 1378744"/>
                  <a:gd name="connsiteY67" fmla="*/ 952500 h 1288255"/>
                  <a:gd name="connsiteX68" fmla="*/ 888207 w 1378744"/>
                  <a:gd name="connsiteY68" fmla="*/ 966787 h 1288255"/>
                  <a:gd name="connsiteX69" fmla="*/ 907257 w 1378744"/>
                  <a:gd name="connsiteY69" fmla="*/ 981075 h 1288255"/>
                  <a:gd name="connsiteX70" fmla="*/ 938213 w 1378744"/>
                  <a:gd name="connsiteY70" fmla="*/ 990600 h 1288255"/>
                  <a:gd name="connsiteX71" fmla="*/ 964407 w 1378744"/>
                  <a:gd name="connsiteY71" fmla="*/ 985837 h 1288255"/>
                  <a:gd name="connsiteX72" fmla="*/ 985838 w 1378744"/>
                  <a:gd name="connsiteY72" fmla="*/ 985837 h 1288255"/>
                  <a:gd name="connsiteX73" fmla="*/ 995363 w 1378744"/>
                  <a:gd name="connsiteY73" fmla="*/ 995362 h 1288255"/>
                  <a:gd name="connsiteX74" fmla="*/ 978694 w 1378744"/>
                  <a:gd name="connsiteY74" fmla="*/ 1012031 h 1288255"/>
                  <a:gd name="connsiteX75" fmla="*/ 969169 w 1378744"/>
                  <a:gd name="connsiteY75" fmla="*/ 1031081 h 1288255"/>
                  <a:gd name="connsiteX76" fmla="*/ 954882 w 1378744"/>
                  <a:gd name="connsiteY76" fmla="*/ 1054893 h 1288255"/>
                  <a:gd name="connsiteX77" fmla="*/ 950119 w 1378744"/>
                  <a:gd name="connsiteY77" fmla="*/ 1083468 h 1288255"/>
                  <a:gd name="connsiteX78" fmla="*/ 962025 w 1378744"/>
                  <a:gd name="connsiteY78" fmla="*/ 1107281 h 1288255"/>
                  <a:gd name="connsiteX79" fmla="*/ 983457 w 1378744"/>
                  <a:gd name="connsiteY79" fmla="*/ 1131093 h 1288255"/>
                  <a:gd name="connsiteX80" fmla="*/ 1002507 w 1378744"/>
                  <a:gd name="connsiteY80" fmla="*/ 1133475 h 1288255"/>
                  <a:gd name="connsiteX81" fmla="*/ 1028700 w 1378744"/>
                  <a:gd name="connsiteY81" fmla="*/ 1126331 h 1288255"/>
                  <a:gd name="connsiteX82" fmla="*/ 1031082 w 1378744"/>
                  <a:gd name="connsiteY82" fmla="*/ 1097756 h 1288255"/>
                  <a:gd name="connsiteX83" fmla="*/ 1057275 w 1378744"/>
                  <a:gd name="connsiteY83" fmla="*/ 1085850 h 1288255"/>
                  <a:gd name="connsiteX84" fmla="*/ 1076325 w 1378744"/>
                  <a:gd name="connsiteY84" fmla="*/ 1097756 h 1288255"/>
                  <a:gd name="connsiteX85" fmla="*/ 1100138 w 1378744"/>
                  <a:gd name="connsiteY85" fmla="*/ 1107281 h 1288255"/>
                  <a:gd name="connsiteX86" fmla="*/ 1123950 w 1378744"/>
                  <a:gd name="connsiteY86" fmla="*/ 1121568 h 1288255"/>
                  <a:gd name="connsiteX87" fmla="*/ 1143000 w 1378744"/>
                  <a:gd name="connsiteY87" fmla="*/ 1123950 h 1288255"/>
                  <a:gd name="connsiteX88" fmla="*/ 1157288 w 1378744"/>
                  <a:gd name="connsiteY88" fmla="*/ 1112043 h 1288255"/>
                  <a:gd name="connsiteX89" fmla="*/ 1159669 w 1378744"/>
                  <a:gd name="connsiteY89" fmla="*/ 1085850 h 1288255"/>
                  <a:gd name="connsiteX90" fmla="*/ 1166813 w 1378744"/>
                  <a:gd name="connsiteY90" fmla="*/ 1052512 h 1288255"/>
                  <a:gd name="connsiteX91" fmla="*/ 1197769 w 1378744"/>
                  <a:gd name="connsiteY91" fmla="*/ 1016793 h 1288255"/>
                  <a:gd name="connsiteX92" fmla="*/ 1195388 w 1378744"/>
                  <a:gd name="connsiteY92" fmla="*/ 954881 h 1288255"/>
                  <a:gd name="connsiteX93" fmla="*/ 1209675 w 1378744"/>
                  <a:gd name="connsiteY93" fmla="*/ 945356 h 1288255"/>
                  <a:gd name="connsiteX94" fmla="*/ 1235869 w 1378744"/>
                  <a:gd name="connsiteY94" fmla="*/ 945356 h 1288255"/>
                  <a:gd name="connsiteX95" fmla="*/ 1235869 w 1378744"/>
                  <a:gd name="connsiteY95" fmla="*/ 931068 h 1288255"/>
                  <a:gd name="connsiteX96" fmla="*/ 1212057 w 1378744"/>
                  <a:gd name="connsiteY96" fmla="*/ 912018 h 1288255"/>
                  <a:gd name="connsiteX97" fmla="*/ 1195388 w 1378744"/>
                  <a:gd name="connsiteY97" fmla="*/ 881062 h 1288255"/>
                  <a:gd name="connsiteX98" fmla="*/ 1157288 w 1378744"/>
                  <a:gd name="connsiteY98" fmla="*/ 871537 h 1288255"/>
                  <a:gd name="connsiteX99" fmla="*/ 1119188 w 1378744"/>
                  <a:gd name="connsiteY99" fmla="*/ 859631 h 1288255"/>
                  <a:gd name="connsiteX100" fmla="*/ 1119188 w 1378744"/>
                  <a:gd name="connsiteY100" fmla="*/ 831056 h 1288255"/>
                  <a:gd name="connsiteX101" fmla="*/ 1135857 w 1378744"/>
                  <a:gd name="connsiteY101" fmla="*/ 807243 h 1288255"/>
                  <a:gd name="connsiteX102" fmla="*/ 1197769 w 1378744"/>
                  <a:gd name="connsiteY102" fmla="*/ 759618 h 1288255"/>
                  <a:gd name="connsiteX103" fmla="*/ 1247775 w 1378744"/>
                  <a:gd name="connsiteY103" fmla="*/ 762000 h 1288255"/>
                  <a:gd name="connsiteX104" fmla="*/ 1278732 w 1378744"/>
                  <a:gd name="connsiteY104" fmla="*/ 762000 h 1288255"/>
                  <a:gd name="connsiteX105" fmla="*/ 1271588 w 1378744"/>
                  <a:gd name="connsiteY105" fmla="*/ 735806 h 1288255"/>
                  <a:gd name="connsiteX106" fmla="*/ 1378744 w 1378744"/>
                  <a:gd name="connsiteY106" fmla="*/ 678656 h 1288255"/>
                  <a:gd name="connsiteX107" fmla="*/ 1331119 w 1378744"/>
                  <a:gd name="connsiteY107" fmla="*/ 552450 h 1288255"/>
                  <a:gd name="connsiteX108" fmla="*/ 1278732 w 1378744"/>
                  <a:gd name="connsiteY108" fmla="*/ 514350 h 1288255"/>
                  <a:gd name="connsiteX109" fmla="*/ 1252538 w 1378744"/>
                  <a:gd name="connsiteY109" fmla="*/ 431006 h 1288255"/>
                  <a:gd name="connsiteX110" fmla="*/ 1181100 w 1378744"/>
                  <a:gd name="connsiteY110" fmla="*/ 431006 h 1288255"/>
                  <a:gd name="connsiteX111" fmla="*/ 1166813 w 1378744"/>
                  <a:gd name="connsiteY111" fmla="*/ 395287 h 1288255"/>
                  <a:gd name="connsiteX112" fmla="*/ 1107282 w 1378744"/>
                  <a:gd name="connsiteY112" fmla="*/ 421481 h 1288255"/>
                  <a:gd name="connsiteX113" fmla="*/ 1054894 w 1378744"/>
                  <a:gd name="connsiteY113" fmla="*/ 414337 h 1288255"/>
                  <a:gd name="connsiteX114" fmla="*/ 1028700 w 1378744"/>
                  <a:gd name="connsiteY114" fmla="*/ 371475 h 1288255"/>
                  <a:gd name="connsiteX115" fmla="*/ 1023938 w 1378744"/>
                  <a:gd name="connsiteY115" fmla="*/ 288131 h 1288255"/>
                  <a:gd name="connsiteX116" fmla="*/ 1012032 w 1378744"/>
                  <a:gd name="connsiteY116" fmla="*/ 269081 h 1288255"/>
                  <a:gd name="connsiteX117" fmla="*/ 1012032 w 1378744"/>
                  <a:gd name="connsiteY117" fmla="*/ 211931 h 1288255"/>
                  <a:gd name="connsiteX118" fmla="*/ 959644 w 1378744"/>
                  <a:gd name="connsiteY118" fmla="*/ 190500 h 1288255"/>
                  <a:gd name="connsiteX119" fmla="*/ 914400 w 1378744"/>
                  <a:gd name="connsiteY119" fmla="*/ 111918 h 1288255"/>
                  <a:gd name="connsiteX120" fmla="*/ 854869 w 1378744"/>
                  <a:gd name="connsiteY120" fmla="*/ 76200 h 1288255"/>
                  <a:gd name="connsiteX121" fmla="*/ 873919 w 1378744"/>
                  <a:gd name="connsiteY121" fmla="*/ 16668 h 1288255"/>
                  <a:gd name="connsiteX122" fmla="*/ 783432 w 1378744"/>
                  <a:gd name="connsiteY122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828675 w 1378744"/>
                  <a:gd name="connsiteY61" fmla="*/ 1109662 h 1288255"/>
                  <a:gd name="connsiteX62" fmla="*/ 833438 w 1378744"/>
                  <a:gd name="connsiteY62" fmla="*/ 1085850 h 1288255"/>
                  <a:gd name="connsiteX63" fmla="*/ 797719 w 1378744"/>
                  <a:gd name="connsiteY63" fmla="*/ 1059656 h 1288255"/>
                  <a:gd name="connsiteX64" fmla="*/ 790575 w 1378744"/>
                  <a:gd name="connsiteY64" fmla="*/ 1038225 h 1288255"/>
                  <a:gd name="connsiteX65" fmla="*/ 790575 w 1378744"/>
                  <a:gd name="connsiteY65" fmla="*/ 1021556 h 1288255"/>
                  <a:gd name="connsiteX66" fmla="*/ 845344 w 1378744"/>
                  <a:gd name="connsiteY66" fmla="*/ 952500 h 1288255"/>
                  <a:gd name="connsiteX67" fmla="*/ 845344 w 1378744"/>
                  <a:gd name="connsiteY67" fmla="*/ 952500 h 1288255"/>
                  <a:gd name="connsiteX68" fmla="*/ 888207 w 1378744"/>
                  <a:gd name="connsiteY68" fmla="*/ 966787 h 1288255"/>
                  <a:gd name="connsiteX69" fmla="*/ 907257 w 1378744"/>
                  <a:gd name="connsiteY69" fmla="*/ 981075 h 1288255"/>
                  <a:gd name="connsiteX70" fmla="*/ 938213 w 1378744"/>
                  <a:gd name="connsiteY70" fmla="*/ 990600 h 1288255"/>
                  <a:gd name="connsiteX71" fmla="*/ 964407 w 1378744"/>
                  <a:gd name="connsiteY71" fmla="*/ 985837 h 1288255"/>
                  <a:gd name="connsiteX72" fmla="*/ 985838 w 1378744"/>
                  <a:gd name="connsiteY72" fmla="*/ 985837 h 1288255"/>
                  <a:gd name="connsiteX73" fmla="*/ 995363 w 1378744"/>
                  <a:gd name="connsiteY73" fmla="*/ 995362 h 1288255"/>
                  <a:gd name="connsiteX74" fmla="*/ 978694 w 1378744"/>
                  <a:gd name="connsiteY74" fmla="*/ 1012031 h 1288255"/>
                  <a:gd name="connsiteX75" fmla="*/ 969169 w 1378744"/>
                  <a:gd name="connsiteY75" fmla="*/ 1031081 h 1288255"/>
                  <a:gd name="connsiteX76" fmla="*/ 954882 w 1378744"/>
                  <a:gd name="connsiteY76" fmla="*/ 1054893 h 1288255"/>
                  <a:gd name="connsiteX77" fmla="*/ 950119 w 1378744"/>
                  <a:gd name="connsiteY77" fmla="*/ 1083468 h 1288255"/>
                  <a:gd name="connsiteX78" fmla="*/ 962025 w 1378744"/>
                  <a:gd name="connsiteY78" fmla="*/ 1107281 h 1288255"/>
                  <a:gd name="connsiteX79" fmla="*/ 983457 w 1378744"/>
                  <a:gd name="connsiteY79" fmla="*/ 1131093 h 1288255"/>
                  <a:gd name="connsiteX80" fmla="*/ 1002507 w 1378744"/>
                  <a:gd name="connsiteY80" fmla="*/ 1133475 h 1288255"/>
                  <a:gd name="connsiteX81" fmla="*/ 1028700 w 1378744"/>
                  <a:gd name="connsiteY81" fmla="*/ 1126331 h 1288255"/>
                  <a:gd name="connsiteX82" fmla="*/ 1031082 w 1378744"/>
                  <a:gd name="connsiteY82" fmla="*/ 1097756 h 1288255"/>
                  <a:gd name="connsiteX83" fmla="*/ 1057275 w 1378744"/>
                  <a:gd name="connsiteY83" fmla="*/ 1085850 h 1288255"/>
                  <a:gd name="connsiteX84" fmla="*/ 1076325 w 1378744"/>
                  <a:gd name="connsiteY84" fmla="*/ 1097756 h 1288255"/>
                  <a:gd name="connsiteX85" fmla="*/ 1100138 w 1378744"/>
                  <a:gd name="connsiteY85" fmla="*/ 1107281 h 1288255"/>
                  <a:gd name="connsiteX86" fmla="*/ 1123950 w 1378744"/>
                  <a:gd name="connsiteY86" fmla="*/ 1121568 h 1288255"/>
                  <a:gd name="connsiteX87" fmla="*/ 1143000 w 1378744"/>
                  <a:gd name="connsiteY87" fmla="*/ 1123950 h 1288255"/>
                  <a:gd name="connsiteX88" fmla="*/ 1157288 w 1378744"/>
                  <a:gd name="connsiteY88" fmla="*/ 1112043 h 1288255"/>
                  <a:gd name="connsiteX89" fmla="*/ 1159669 w 1378744"/>
                  <a:gd name="connsiteY89" fmla="*/ 1085850 h 1288255"/>
                  <a:gd name="connsiteX90" fmla="*/ 1166813 w 1378744"/>
                  <a:gd name="connsiteY90" fmla="*/ 1052512 h 1288255"/>
                  <a:gd name="connsiteX91" fmla="*/ 1197769 w 1378744"/>
                  <a:gd name="connsiteY91" fmla="*/ 1016793 h 1288255"/>
                  <a:gd name="connsiteX92" fmla="*/ 1195388 w 1378744"/>
                  <a:gd name="connsiteY92" fmla="*/ 954881 h 1288255"/>
                  <a:gd name="connsiteX93" fmla="*/ 1209675 w 1378744"/>
                  <a:gd name="connsiteY93" fmla="*/ 945356 h 1288255"/>
                  <a:gd name="connsiteX94" fmla="*/ 1235869 w 1378744"/>
                  <a:gd name="connsiteY94" fmla="*/ 945356 h 1288255"/>
                  <a:gd name="connsiteX95" fmla="*/ 1235869 w 1378744"/>
                  <a:gd name="connsiteY95" fmla="*/ 931068 h 1288255"/>
                  <a:gd name="connsiteX96" fmla="*/ 1212057 w 1378744"/>
                  <a:gd name="connsiteY96" fmla="*/ 912018 h 1288255"/>
                  <a:gd name="connsiteX97" fmla="*/ 1195388 w 1378744"/>
                  <a:gd name="connsiteY97" fmla="*/ 881062 h 1288255"/>
                  <a:gd name="connsiteX98" fmla="*/ 1157288 w 1378744"/>
                  <a:gd name="connsiteY98" fmla="*/ 871537 h 1288255"/>
                  <a:gd name="connsiteX99" fmla="*/ 1119188 w 1378744"/>
                  <a:gd name="connsiteY99" fmla="*/ 859631 h 1288255"/>
                  <a:gd name="connsiteX100" fmla="*/ 1119188 w 1378744"/>
                  <a:gd name="connsiteY100" fmla="*/ 831056 h 1288255"/>
                  <a:gd name="connsiteX101" fmla="*/ 1135857 w 1378744"/>
                  <a:gd name="connsiteY101" fmla="*/ 807243 h 1288255"/>
                  <a:gd name="connsiteX102" fmla="*/ 1197769 w 1378744"/>
                  <a:gd name="connsiteY102" fmla="*/ 759618 h 1288255"/>
                  <a:gd name="connsiteX103" fmla="*/ 1247775 w 1378744"/>
                  <a:gd name="connsiteY103" fmla="*/ 762000 h 1288255"/>
                  <a:gd name="connsiteX104" fmla="*/ 1278732 w 1378744"/>
                  <a:gd name="connsiteY104" fmla="*/ 762000 h 1288255"/>
                  <a:gd name="connsiteX105" fmla="*/ 1271588 w 1378744"/>
                  <a:gd name="connsiteY105" fmla="*/ 735806 h 1288255"/>
                  <a:gd name="connsiteX106" fmla="*/ 1378744 w 1378744"/>
                  <a:gd name="connsiteY106" fmla="*/ 678656 h 1288255"/>
                  <a:gd name="connsiteX107" fmla="*/ 1331119 w 1378744"/>
                  <a:gd name="connsiteY107" fmla="*/ 552450 h 1288255"/>
                  <a:gd name="connsiteX108" fmla="*/ 1278732 w 1378744"/>
                  <a:gd name="connsiteY108" fmla="*/ 514350 h 1288255"/>
                  <a:gd name="connsiteX109" fmla="*/ 1252538 w 1378744"/>
                  <a:gd name="connsiteY109" fmla="*/ 431006 h 1288255"/>
                  <a:gd name="connsiteX110" fmla="*/ 1181100 w 1378744"/>
                  <a:gd name="connsiteY110" fmla="*/ 431006 h 1288255"/>
                  <a:gd name="connsiteX111" fmla="*/ 1166813 w 1378744"/>
                  <a:gd name="connsiteY111" fmla="*/ 395287 h 1288255"/>
                  <a:gd name="connsiteX112" fmla="*/ 1107282 w 1378744"/>
                  <a:gd name="connsiteY112" fmla="*/ 421481 h 1288255"/>
                  <a:gd name="connsiteX113" fmla="*/ 1054894 w 1378744"/>
                  <a:gd name="connsiteY113" fmla="*/ 414337 h 1288255"/>
                  <a:gd name="connsiteX114" fmla="*/ 1028700 w 1378744"/>
                  <a:gd name="connsiteY114" fmla="*/ 371475 h 1288255"/>
                  <a:gd name="connsiteX115" fmla="*/ 1023938 w 1378744"/>
                  <a:gd name="connsiteY115" fmla="*/ 288131 h 1288255"/>
                  <a:gd name="connsiteX116" fmla="*/ 1012032 w 1378744"/>
                  <a:gd name="connsiteY116" fmla="*/ 269081 h 1288255"/>
                  <a:gd name="connsiteX117" fmla="*/ 1012032 w 1378744"/>
                  <a:gd name="connsiteY117" fmla="*/ 211931 h 1288255"/>
                  <a:gd name="connsiteX118" fmla="*/ 959644 w 1378744"/>
                  <a:gd name="connsiteY118" fmla="*/ 190500 h 1288255"/>
                  <a:gd name="connsiteX119" fmla="*/ 914400 w 1378744"/>
                  <a:gd name="connsiteY119" fmla="*/ 111918 h 1288255"/>
                  <a:gd name="connsiteX120" fmla="*/ 854869 w 1378744"/>
                  <a:gd name="connsiteY120" fmla="*/ 76200 h 1288255"/>
                  <a:gd name="connsiteX121" fmla="*/ 873919 w 1378744"/>
                  <a:gd name="connsiteY121" fmla="*/ 16668 h 1288255"/>
                  <a:gd name="connsiteX122" fmla="*/ 783432 w 1378744"/>
                  <a:gd name="connsiteY122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88194 w 1378744"/>
                  <a:gd name="connsiteY61" fmla="*/ 1193005 h 1288255"/>
                  <a:gd name="connsiteX62" fmla="*/ 828675 w 1378744"/>
                  <a:gd name="connsiteY62" fmla="*/ 1109662 h 1288255"/>
                  <a:gd name="connsiteX63" fmla="*/ 833438 w 1378744"/>
                  <a:gd name="connsiteY63" fmla="*/ 1085850 h 1288255"/>
                  <a:gd name="connsiteX64" fmla="*/ 797719 w 1378744"/>
                  <a:gd name="connsiteY64" fmla="*/ 1059656 h 1288255"/>
                  <a:gd name="connsiteX65" fmla="*/ 790575 w 1378744"/>
                  <a:gd name="connsiteY65" fmla="*/ 1038225 h 1288255"/>
                  <a:gd name="connsiteX66" fmla="*/ 790575 w 1378744"/>
                  <a:gd name="connsiteY66" fmla="*/ 1021556 h 1288255"/>
                  <a:gd name="connsiteX67" fmla="*/ 845344 w 1378744"/>
                  <a:gd name="connsiteY67" fmla="*/ 952500 h 1288255"/>
                  <a:gd name="connsiteX68" fmla="*/ 845344 w 1378744"/>
                  <a:gd name="connsiteY68" fmla="*/ 952500 h 1288255"/>
                  <a:gd name="connsiteX69" fmla="*/ 888207 w 1378744"/>
                  <a:gd name="connsiteY69" fmla="*/ 966787 h 1288255"/>
                  <a:gd name="connsiteX70" fmla="*/ 907257 w 1378744"/>
                  <a:gd name="connsiteY70" fmla="*/ 981075 h 1288255"/>
                  <a:gd name="connsiteX71" fmla="*/ 938213 w 1378744"/>
                  <a:gd name="connsiteY71" fmla="*/ 990600 h 1288255"/>
                  <a:gd name="connsiteX72" fmla="*/ 964407 w 1378744"/>
                  <a:gd name="connsiteY72" fmla="*/ 985837 h 1288255"/>
                  <a:gd name="connsiteX73" fmla="*/ 985838 w 1378744"/>
                  <a:gd name="connsiteY73" fmla="*/ 985837 h 1288255"/>
                  <a:gd name="connsiteX74" fmla="*/ 995363 w 1378744"/>
                  <a:gd name="connsiteY74" fmla="*/ 995362 h 1288255"/>
                  <a:gd name="connsiteX75" fmla="*/ 978694 w 1378744"/>
                  <a:gd name="connsiteY75" fmla="*/ 1012031 h 1288255"/>
                  <a:gd name="connsiteX76" fmla="*/ 969169 w 1378744"/>
                  <a:gd name="connsiteY76" fmla="*/ 1031081 h 1288255"/>
                  <a:gd name="connsiteX77" fmla="*/ 954882 w 1378744"/>
                  <a:gd name="connsiteY77" fmla="*/ 1054893 h 1288255"/>
                  <a:gd name="connsiteX78" fmla="*/ 950119 w 1378744"/>
                  <a:gd name="connsiteY78" fmla="*/ 1083468 h 1288255"/>
                  <a:gd name="connsiteX79" fmla="*/ 962025 w 1378744"/>
                  <a:gd name="connsiteY79" fmla="*/ 1107281 h 1288255"/>
                  <a:gd name="connsiteX80" fmla="*/ 983457 w 1378744"/>
                  <a:gd name="connsiteY80" fmla="*/ 1131093 h 1288255"/>
                  <a:gd name="connsiteX81" fmla="*/ 1002507 w 1378744"/>
                  <a:gd name="connsiteY81" fmla="*/ 1133475 h 1288255"/>
                  <a:gd name="connsiteX82" fmla="*/ 1028700 w 1378744"/>
                  <a:gd name="connsiteY82" fmla="*/ 1126331 h 1288255"/>
                  <a:gd name="connsiteX83" fmla="*/ 1031082 w 1378744"/>
                  <a:gd name="connsiteY83" fmla="*/ 1097756 h 1288255"/>
                  <a:gd name="connsiteX84" fmla="*/ 1057275 w 1378744"/>
                  <a:gd name="connsiteY84" fmla="*/ 1085850 h 1288255"/>
                  <a:gd name="connsiteX85" fmla="*/ 1076325 w 1378744"/>
                  <a:gd name="connsiteY85" fmla="*/ 1097756 h 1288255"/>
                  <a:gd name="connsiteX86" fmla="*/ 1100138 w 1378744"/>
                  <a:gd name="connsiteY86" fmla="*/ 1107281 h 1288255"/>
                  <a:gd name="connsiteX87" fmla="*/ 1123950 w 1378744"/>
                  <a:gd name="connsiteY87" fmla="*/ 1121568 h 1288255"/>
                  <a:gd name="connsiteX88" fmla="*/ 1143000 w 1378744"/>
                  <a:gd name="connsiteY88" fmla="*/ 1123950 h 1288255"/>
                  <a:gd name="connsiteX89" fmla="*/ 1157288 w 1378744"/>
                  <a:gd name="connsiteY89" fmla="*/ 1112043 h 1288255"/>
                  <a:gd name="connsiteX90" fmla="*/ 1159669 w 1378744"/>
                  <a:gd name="connsiteY90" fmla="*/ 1085850 h 1288255"/>
                  <a:gd name="connsiteX91" fmla="*/ 1166813 w 1378744"/>
                  <a:gd name="connsiteY91" fmla="*/ 1052512 h 1288255"/>
                  <a:gd name="connsiteX92" fmla="*/ 1197769 w 1378744"/>
                  <a:gd name="connsiteY92" fmla="*/ 1016793 h 1288255"/>
                  <a:gd name="connsiteX93" fmla="*/ 1195388 w 1378744"/>
                  <a:gd name="connsiteY93" fmla="*/ 954881 h 1288255"/>
                  <a:gd name="connsiteX94" fmla="*/ 1209675 w 1378744"/>
                  <a:gd name="connsiteY94" fmla="*/ 945356 h 1288255"/>
                  <a:gd name="connsiteX95" fmla="*/ 1235869 w 1378744"/>
                  <a:gd name="connsiteY95" fmla="*/ 945356 h 1288255"/>
                  <a:gd name="connsiteX96" fmla="*/ 1235869 w 1378744"/>
                  <a:gd name="connsiteY96" fmla="*/ 931068 h 1288255"/>
                  <a:gd name="connsiteX97" fmla="*/ 1212057 w 1378744"/>
                  <a:gd name="connsiteY97" fmla="*/ 912018 h 1288255"/>
                  <a:gd name="connsiteX98" fmla="*/ 1195388 w 1378744"/>
                  <a:gd name="connsiteY98" fmla="*/ 881062 h 1288255"/>
                  <a:gd name="connsiteX99" fmla="*/ 1157288 w 1378744"/>
                  <a:gd name="connsiteY99" fmla="*/ 871537 h 1288255"/>
                  <a:gd name="connsiteX100" fmla="*/ 1119188 w 1378744"/>
                  <a:gd name="connsiteY100" fmla="*/ 859631 h 1288255"/>
                  <a:gd name="connsiteX101" fmla="*/ 1119188 w 1378744"/>
                  <a:gd name="connsiteY101" fmla="*/ 831056 h 1288255"/>
                  <a:gd name="connsiteX102" fmla="*/ 1135857 w 1378744"/>
                  <a:gd name="connsiteY102" fmla="*/ 807243 h 1288255"/>
                  <a:gd name="connsiteX103" fmla="*/ 1197769 w 1378744"/>
                  <a:gd name="connsiteY103" fmla="*/ 759618 h 1288255"/>
                  <a:gd name="connsiteX104" fmla="*/ 1247775 w 1378744"/>
                  <a:gd name="connsiteY104" fmla="*/ 762000 h 1288255"/>
                  <a:gd name="connsiteX105" fmla="*/ 1278732 w 1378744"/>
                  <a:gd name="connsiteY105" fmla="*/ 762000 h 1288255"/>
                  <a:gd name="connsiteX106" fmla="*/ 1271588 w 1378744"/>
                  <a:gd name="connsiteY106" fmla="*/ 735806 h 1288255"/>
                  <a:gd name="connsiteX107" fmla="*/ 1378744 w 1378744"/>
                  <a:gd name="connsiteY107" fmla="*/ 678656 h 1288255"/>
                  <a:gd name="connsiteX108" fmla="*/ 1331119 w 1378744"/>
                  <a:gd name="connsiteY108" fmla="*/ 552450 h 1288255"/>
                  <a:gd name="connsiteX109" fmla="*/ 1278732 w 1378744"/>
                  <a:gd name="connsiteY109" fmla="*/ 514350 h 1288255"/>
                  <a:gd name="connsiteX110" fmla="*/ 1252538 w 1378744"/>
                  <a:gd name="connsiteY110" fmla="*/ 431006 h 1288255"/>
                  <a:gd name="connsiteX111" fmla="*/ 1181100 w 1378744"/>
                  <a:gd name="connsiteY111" fmla="*/ 431006 h 1288255"/>
                  <a:gd name="connsiteX112" fmla="*/ 1166813 w 1378744"/>
                  <a:gd name="connsiteY112" fmla="*/ 395287 h 1288255"/>
                  <a:gd name="connsiteX113" fmla="*/ 1107282 w 1378744"/>
                  <a:gd name="connsiteY113" fmla="*/ 421481 h 1288255"/>
                  <a:gd name="connsiteX114" fmla="*/ 1054894 w 1378744"/>
                  <a:gd name="connsiteY114" fmla="*/ 414337 h 1288255"/>
                  <a:gd name="connsiteX115" fmla="*/ 1028700 w 1378744"/>
                  <a:gd name="connsiteY115" fmla="*/ 371475 h 1288255"/>
                  <a:gd name="connsiteX116" fmla="*/ 1023938 w 1378744"/>
                  <a:gd name="connsiteY116" fmla="*/ 288131 h 1288255"/>
                  <a:gd name="connsiteX117" fmla="*/ 1012032 w 1378744"/>
                  <a:gd name="connsiteY117" fmla="*/ 269081 h 1288255"/>
                  <a:gd name="connsiteX118" fmla="*/ 1012032 w 1378744"/>
                  <a:gd name="connsiteY118" fmla="*/ 211931 h 1288255"/>
                  <a:gd name="connsiteX119" fmla="*/ 959644 w 1378744"/>
                  <a:gd name="connsiteY119" fmla="*/ 190500 h 1288255"/>
                  <a:gd name="connsiteX120" fmla="*/ 914400 w 1378744"/>
                  <a:gd name="connsiteY120" fmla="*/ 111918 h 1288255"/>
                  <a:gd name="connsiteX121" fmla="*/ 854869 w 1378744"/>
                  <a:gd name="connsiteY121" fmla="*/ 76200 h 1288255"/>
                  <a:gd name="connsiteX122" fmla="*/ 873919 w 1378744"/>
                  <a:gd name="connsiteY122" fmla="*/ 16668 h 1288255"/>
                  <a:gd name="connsiteX123" fmla="*/ 783432 w 1378744"/>
                  <a:gd name="connsiteY123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33438 w 1378744"/>
                  <a:gd name="connsiteY63" fmla="*/ 1085850 h 1288255"/>
                  <a:gd name="connsiteX64" fmla="*/ 797719 w 1378744"/>
                  <a:gd name="connsiteY64" fmla="*/ 1059656 h 1288255"/>
                  <a:gd name="connsiteX65" fmla="*/ 790575 w 1378744"/>
                  <a:gd name="connsiteY65" fmla="*/ 1038225 h 1288255"/>
                  <a:gd name="connsiteX66" fmla="*/ 790575 w 1378744"/>
                  <a:gd name="connsiteY66" fmla="*/ 1021556 h 1288255"/>
                  <a:gd name="connsiteX67" fmla="*/ 845344 w 1378744"/>
                  <a:gd name="connsiteY67" fmla="*/ 952500 h 1288255"/>
                  <a:gd name="connsiteX68" fmla="*/ 845344 w 1378744"/>
                  <a:gd name="connsiteY68" fmla="*/ 952500 h 1288255"/>
                  <a:gd name="connsiteX69" fmla="*/ 888207 w 1378744"/>
                  <a:gd name="connsiteY69" fmla="*/ 966787 h 1288255"/>
                  <a:gd name="connsiteX70" fmla="*/ 907257 w 1378744"/>
                  <a:gd name="connsiteY70" fmla="*/ 981075 h 1288255"/>
                  <a:gd name="connsiteX71" fmla="*/ 938213 w 1378744"/>
                  <a:gd name="connsiteY71" fmla="*/ 990600 h 1288255"/>
                  <a:gd name="connsiteX72" fmla="*/ 964407 w 1378744"/>
                  <a:gd name="connsiteY72" fmla="*/ 985837 h 1288255"/>
                  <a:gd name="connsiteX73" fmla="*/ 985838 w 1378744"/>
                  <a:gd name="connsiteY73" fmla="*/ 985837 h 1288255"/>
                  <a:gd name="connsiteX74" fmla="*/ 995363 w 1378744"/>
                  <a:gd name="connsiteY74" fmla="*/ 995362 h 1288255"/>
                  <a:gd name="connsiteX75" fmla="*/ 978694 w 1378744"/>
                  <a:gd name="connsiteY75" fmla="*/ 1012031 h 1288255"/>
                  <a:gd name="connsiteX76" fmla="*/ 969169 w 1378744"/>
                  <a:gd name="connsiteY76" fmla="*/ 1031081 h 1288255"/>
                  <a:gd name="connsiteX77" fmla="*/ 954882 w 1378744"/>
                  <a:gd name="connsiteY77" fmla="*/ 1054893 h 1288255"/>
                  <a:gd name="connsiteX78" fmla="*/ 950119 w 1378744"/>
                  <a:gd name="connsiteY78" fmla="*/ 1083468 h 1288255"/>
                  <a:gd name="connsiteX79" fmla="*/ 962025 w 1378744"/>
                  <a:gd name="connsiteY79" fmla="*/ 1107281 h 1288255"/>
                  <a:gd name="connsiteX80" fmla="*/ 983457 w 1378744"/>
                  <a:gd name="connsiteY80" fmla="*/ 1131093 h 1288255"/>
                  <a:gd name="connsiteX81" fmla="*/ 1002507 w 1378744"/>
                  <a:gd name="connsiteY81" fmla="*/ 1133475 h 1288255"/>
                  <a:gd name="connsiteX82" fmla="*/ 1028700 w 1378744"/>
                  <a:gd name="connsiteY82" fmla="*/ 1126331 h 1288255"/>
                  <a:gd name="connsiteX83" fmla="*/ 1031082 w 1378744"/>
                  <a:gd name="connsiteY83" fmla="*/ 1097756 h 1288255"/>
                  <a:gd name="connsiteX84" fmla="*/ 1057275 w 1378744"/>
                  <a:gd name="connsiteY84" fmla="*/ 1085850 h 1288255"/>
                  <a:gd name="connsiteX85" fmla="*/ 1076325 w 1378744"/>
                  <a:gd name="connsiteY85" fmla="*/ 1097756 h 1288255"/>
                  <a:gd name="connsiteX86" fmla="*/ 1100138 w 1378744"/>
                  <a:gd name="connsiteY86" fmla="*/ 1107281 h 1288255"/>
                  <a:gd name="connsiteX87" fmla="*/ 1123950 w 1378744"/>
                  <a:gd name="connsiteY87" fmla="*/ 1121568 h 1288255"/>
                  <a:gd name="connsiteX88" fmla="*/ 1143000 w 1378744"/>
                  <a:gd name="connsiteY88" fmla="*/ 1123950 h 1288255"/>
                  <a:gd name="connsiteX89" fmla="*/ 1157288 w 1378744"/>
                  <a:gd name="connsiteY89" fmla="*/ 1112043 h 1288255"/>
                  <a:gd name="connsiteX90" fmla="*/ 1159669 w 1378744"/>
                  <a:gd name="connsiteY90" fmla="*/ 1085850 h 1288255"/>
                  <a:gd name="connsiteX91" fmla="*/ 1166813 w 1378744"/>
                  <a:gd name="connsiteY91" fmla="*/ 1052512 h 1288255"/>
                  <a:gd name="connsiteX92" fmla="*/ 1197769 w 1378744"/>
                  <a:gd name="connsiteY92" fmla="*/ 1016793 h 1288255"/>
                  <a:gd name="connsiteX93" fmla="*/ 1195388 w 1378744"/>
                  <a:gd name="connsiteY93" fmla="*/ 954881 h 1288255"/>
                  <a:gd name="connsiteX94" fmla="*/ 1209675 w 1378744"/>
                  <a:gd name="connsiteY94" fmla="*/ 945356 h 1288255"/>
                  <a:gd name="connsiteX95" fmla="*/ 1235869 w 1378744"/>
                  <a:gd name="connsiteY95" fmla="*/ 945356 h 1288255"/>
                  <a:gd name="connsiteX96" fmla="*/ 1235869 w 1378744"/>
                  <a:gd name="connsiteY96" fmla="*/ 931068 h 1288255"/>
                  <a:gd name="connsiteX97" fmla="*/ 1212057 w 1378744"/>
                  <a:gd name="connsiteY97" fmla="*/ 912018 h 1288255"/>
                  <a:gd name="connsiteX98" fmla="*/ 1195388 w 1378744"/>
                  <a:gd name="connsiteY98" fmla="*/ 881062 h 1288255"/>
                  <a:gd name="connsiteX99" fmla="*/ 1157288 w 1378744"/>
                  <a:gd name="connsiteY99" fmla="*/ 871537 h 1288255"/>
                  <a:gd name="connsiteX100" fmla="*/ 1119188 w 1378744"/>
                  <a:gd name="connsiteY100" fmla="*/ 859631 h 1288255"/>
                  <a:gd name="connsiteX101" fmla="*/ 1119188 w 1378744"/>
                  <a:gd name="connsiteY101" fmla="*/ 831056 h 1288255"/>
                  <a:gd name="connsiteX102" fmla="*/ 1135857 w 1378744"/>
                  <a:gd name="connsiteY102" fmla="*/ 807243 h 1288255"/>
                  <a:gd name="connsiteX103" fmla="*/ 1197769 w 1378744"/>
                  <a:gd name="connsiteY103" fmla="*/ 759618 h 1288255"/>
                  <a:gd name="connsiteX104" fmla="*/ 1247775 w 1378744"/>
                  <a:gd name="connsiteY104" fmla="*/ 762000 h 1288255"/>
                  <a:gd name="connsiteX105" fmla="*/ 1278732 w 1378744"/>
                  <a:gd name="connsiteY105" fmla="*/ 762000 h 1288255"/>
                  <a:gd name="connsiteX106" fmla="*/ 1271588 w 1378744"/>
                  <a:gd name="connsiteY106" fmla="*/ 735806 h 1288255"/>
                  <a:gd name="connsiteX107" fmla="*/ 1378744 w 1378744"/>
                  <a:gd name="connsiteY107" fmla="*/ 678656 h 1288255"/>
                  <a:gd name="connsiteX108" fmla="*/ 1331119 w 1378744"/>
                  <a:gd name="connsiteY108" fmla="*/ 552450 h 1288255"/>
                  <a:gd name="connsiteX109" fmla="*/ 1278732 w 1378744"/>
                  <a:gd name="connsiteY109" fmla="*/ 514350 h 1288255"/>
                  <a:gd name="connsiteX110" fmla="*/ 1252538 w 1378744"/>
                  <a:gd name="connsiteY110" fmla="*/ 431006 h 1288255"/>
                  <a:gd name="connsiteX111" fmla="*/ 1181100 w 1378744"/>
                  <a:gd name="connsiteY111" fmla="*/ 431006 h 1288255"/>
                  <a:gd name="connsiteX112" fmla="*/ 1166813 w 1378744"/>
                  <a:gd name="connsiteY112" fmla="*/ 395287 h 1288255"/>
                  <a:gd name="connsiteX113" fmla="*/ 1107282 w 1378744"/>
                  <a:gd name="connsiteY113" fmla="*/ 421481 h 1288255"/>
                  <a:gd name="connsiteX114" fmla="*/ 1054894 w 1378744"/>
                  <a:gd name="connsiteY114" fmla="*/ 414337 h 1288255"/>
                  <a:gd name="connsiteX115" fmla="*/ 1028700 w 1378744"/>
                  <a:gd name="connsiteY115" fmla="*/ 371475 h 1288255"/>
                  <a:gd name="connsiteX116" fmla="*/ 1023938 w 1378744"/>
                  <a:gd name="connsiteY116" fmla="*/ 288131 h 1288255"/>
                  <a:gd name="connsiteX117" fmla="*/ 1012032 w 1378744"/>
                  <a:gd name="connsiteY117" fmla="*/ 269081 h 1288255"/>
                  <a:gd name="connsiteX118" fmla="*/ 1012032 w 1378744"/>
                  <a:gd name="connsiteY118" fmla="*/ 211931 h 1288255"/>
                  <a:gd name="connsiteX119" fmla="*/ 959644 w 1378744"/>
                  <a:gd name="connsiteY119" fmla="*/ 190500 h 1288255"/>
                  <a:gd name="connsiteX120" fmla="*/ 914400 w 1378744"/>
                  <a:gd name="connsiteY120" fmla="*/ 111918 h 1288255"/>
                  <a:gd name="connsiteX121" fmla="*/ 854869 w 1378744"/>
                  <a:gd name="connsiteY121" fmla="*/ 76200 h 1288255"/>
                  <a:gd name="connsiteX122" fmla="*/ 873919 w 1378744"/>
                  <a:gd name="connsiteY122" fmla="*/ 16668 h 1288255"/>
                  <a:gd name="connsiteX123" fmla="*/ 783432 w 1378744"/>
                  <a:gd name="connsiteY123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12007 w 1378744"/>
                  <a:gd name="connsiteY63" fmla="*/ 1171574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09625 w 1378744"/>
                  <a:gd name="connsiteY63" fmla="*/ 1197768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00101 w 1378744"/>
                  <a:gd name="connsiteY60" fmla="*/ 1142999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09625 w 1378744"/>
                  <a:gd name="connsiteY63" fmla="*/ 1197768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09625 w 1378744"/>
                  <a:gd name="connsiteY63" fmla="*/ 1197768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09625 w 1378744"/>
                  <a:gd name="connsiteY62" fmla="*/ 1197768 h 1288255"/>
                  <a:gd name="connsiteX63" fmla="*/ 833438 w 1378744"/>
                  <a:gd name="connsiteY63" fmla="*/ 1085850 h 1288255"/>
                  <a:gd name="connsiteX64" fmla="*/ 797719 w 1378744"/>
                  <a:gd name="connsiteY64" fmla="*/ 1059656 h 1288255"/>
                  <a:gd name="connsiteX65" fmla="*/ 790575 w 1378744"/>
                  <a:gd name="connsiteY65" fmla="*/ 1038225 h 1288255"/>
                  <a:gd name="connsiteX66" fmla="*/ 790575 w 1378744"/>
                  <a:gd name="connsiteY66" fmla="*/ 1021556 h 1288255"/>
                  <a:gd name="connsiteX67" fmla="*/ 845344 w 1378744"/>
                  <a:gd name="connsiteY67" fmla="*/ 952500 h 1288255"/>
                  <a:gd name="connsiteX68" fmla="*/ 845344 w 1378744"/>
                  <a:gd name="connsiteY68" fmla="*/ 952500 h 1288255"/>
                  <a:gd name="connsiteX69" fmla="*/ 888207 w 1378744"/>
                  <a:gd name="connsiteY69" fmla="*/ 966787 h 1288255"/>
                  <a:gd name="connsiteX70" fmla="*/ 907257 w 1378744"/>
                  <a:gd name="connsiteY70" fmla="*/ 981075 h 1288255"/>
                  <a:gd name="connsiteX71" fmla="*/ 938213 w 1378744"/>
                  <a:gd name="connsiteY71" fmla="*/ 990600 h 1288255"/>
                  <a:gd name="connsiteX72" fmla="*/ 964407 w 1378744"/>
                  <a:gd name="connsiteY72" fmla="*/ 985837 h 1288255"/>
                  <a:gd name="connsiteX73" fmla="*/ 985838 w 1378744"/>
                  <a:gd name="connsiteY73" fmla="*/ 985837 h 1288255"/>
                  <a:gd name="connsiteX74" fmla="*/ 995363 w 1378744"/>
                  <a:gd name="connsiteY74" fmla="*/ 995362 h 1288255"/>
                  <a:gd name="connsiteX75" fmla="*/ 978694 w 1378744"/>
                  <a:gd name="connsiteY75" fmla="*/ 1012031 h 1288255"/>
                  <a:gd name="connsiteX76" fmla="*/ 969169 w 1378744"/>
                  <a:gd name="connsiteY76" fmla="*/ 1031081 h 1288255"/>
                  <a:gd name="connsiteX77" fmla="*/ 954882 w 1378744"/>
                  <a:gd name="connsiteY77" fmla="*/ 1054893 h 1288255"/>
                  <a:gd name="connsiteX78" fmla="*/ 950119 w 1378744"/>
                  <a:gd name="connsiteY78" fmla="*/ 1083468 h 1288255"/>
                  <a:gd name="connsiteX79" fmla="*/ 962025 w 1378744"/>
                  <a:gd name="connsiteY79" fmla="*/ 1107281 h 1288255"/>
                  <a:gd name="connsiteX80" fmla="*/ 983457 w 1378744"/>
                  <a:gd name="connsiteY80" fmla="*/ 1131093 h 1288255"/>
                  <a:gd name="connsiteX81" fmla="*/ 1002507 w 1378744"/>
                  <a:gd name="connsiteY81" fmla="*/ 1133475 h 1288255"/>
                  <a:gd name="connsiteX82" fmla="*/ 1028700 w 1378744"/>
                  <a:gd name="connsiteY82" fmla="*/ 1126331 h 1288255"/>
                  <a:gd name="connsiteX83" fmla="*/ 1031082 w 1378744"/>
                  <a:gd name="connsiteY83" fmla="*/ 1097756 h 1288255"/>
                  <a:gd name="connsiteX84" fmla="*/ 1057275 w 1378744"/>
                  <a:gd name="connsiteY84" fmla="*/ 1085850 h 1288255"/>
                  <a:gd name="connsiteX85" fmla="*/ 1076325 w 1378744"/>
                  <a:gd name="connsiteY85" fmla="*/ 1097756 h 1288255"/>
                  <a:gd name="connsiteX86" fmla="*/ 1100138 w 1378744"/>
                  <a:gd name="connsiteY86" fmla="*/ 1107281 h 1288255"/>
                  <a:gd name="connsiteX87" fmla="*/ 1123950 w 1378744"/>
                  <a:gd name="connsiteY87" fmla="*/ 1121568 h 1288255"/>
                  <a:gd name="connsiteX88" fmla="*/ 1143000 w 1378744"/>
                  <a:gd name="connsiteY88" fmla="*/ 1123950 h 1288255"/>
                  <a:gd name="connsiteX89" fmla="*/ 1157288 w 1378744"/>
                  <a:gd name="connsiteY89" fmla="*/ 1112043 h 1288255"/>
                  <a:gd name="connsiteX90" fmla="*/ 1159669 w 1378744"/>
                  <a:gd name="connsiteY90" fmla="*/ 1085850 h 1288255"/>
                  <a:gd name="connsiteX91" fmla="*/ 1166813 w 1378744"/>
                  <a:gd name="connsiteY91" fmla="*/ 1052512 h 1288255"/>
                  <a:gd name="connsiteX92" fmla="*/ 1197769 w 1378744"/>
                  <a:gd name="connsiteY92" fmla="*/ 1016793 h 1288255"/>
                  <a:gd name="connsiteX93" fmla="*/ 1195388 w 1378744"/>
                  <a:gd name="connsiteY93" fmla="*/ 954881 h 1288255"/>
                  <a:gd name="connsiteX94" fmla="*/ 1209675 w 1378744"/>
                  <a:gd name="connsiteY94" fmla="*/ 945356 h 1288255"/>
                  <a:gd name="connsiteX95" fmla="*/ 1235869 w 1378744"/>
                  <a:gd name="connsiteY95" fmla="*/ 945356 h 1288255"/>
                  <a:gd name="connsiteX96" fmla="*/ 1235869 w 1378744"/>
                  <a:gd name="connsiteY96" fmla="*/ 931068 h 1288255"/>
                  <a:gd name="connsiteX97" fmla="*/ 1212057 w 1378744"/>
                  <a:gd name="connsiteY97" fmla="*/ 912018 h 1288255"/>
                  <a:gd name="connsiteX98" fmla="*/ 1195388 w 1378744"/>
                  <a:gd name="connsiteY98" fmla="*/ 881062 h 1288255"/>
                  <a:gd name="connsiteX99" fmla="*/ 1157288 w 1378744"/>
                  <a:gd name="connsiteY99" fmla="*/ 871537 h 1288255"/>
                  <a:gd name="connsiteX100" fmla="*/ 1119188 w 1378744"/>
                  <a:gd name="connsiteY100" fmla="*/ 859631 h 1288255"/>
                  <a:gd name="connsiteX101" fmla="*/ 1119188 w 1378744"/>
                  <a:gd name="connsiteY101" fmla="*/ 831056 h 1288255"/>
                  <a:gd name="connsiteX102" fmla="*/ 1135857 w 1378744"/>
                  <a:gd name="connsiteY102" fmla="*/ 807243 h 1288255"/>
                  <a:gd name="connsiteX103" fmla="*/ 1197769 w 1378744"/>
                  <a:gd name="connsiteY103" fmla="*/ 759618 h 1288255"/>
                  <a:gd name="connsiteX104" fmla="*/ 1247775 w 1378744"/>
                  <a:gd name="connsiteY104" fmla="*/ 762000 h 1288255"/>
                  <a:gd name="connsiteX105" fmla="*/ 1278732 w 1378744"/>
                  <a:gd name="connsiteY105" fmla="*/ 762000 h 1288255"/>
                  <a:gd name="connsiteX106" fmla="*/ 1271588 w 1378744"/>
                  <a:gd name="connsiteY106" fmla="*/ 735806 h 1288255"/>
                  <a:gd name="connsiteX107" fmla="*/ 1378744 w 1378744"/>
                  <a:gd name="connsiteY107" fmla="*/ 678656 h 1288255"/>
                  <a:gd name="connsiteX108" fmla="*/ 1331119 w 1378744"/>
                  <a:gd name="connsiteY108" fmla="*/ 552450 h 1288255"/>
                  <a:gd name="connsiteX109" fmla="*/ 1278732 w 1378744"/>
                  <a:gd name="connsiteY109" fmla="*/ 514350 h 1288255"/>
                  <a:gd name="connsiteX110" fmla="*/ 1252538 w 1378744"/>
                  <a:gd name="connsiteY110" fmla="*/ 431006 h 1288255"/>
                  <a:gd name="connsiteX111" fmla="*/ 1181100 w 1378744"/>
                  <a:gd name="connsiteY111" fmla="*/ 431006 h 1288255"/>
                  <a:gd name="connsiteX112" fmla="*/ 1166813 w 1378744"/>
                  <a:gd name="connsiteY112" fmla="*/ 395287 h 1288255"/>
                  <a:gd name="connsiteX113" fmla="*/ 1107282 w 1378744"/>
                  <a:gd name="connsiteY113" fmla="*/ 421481 h 1288255"/>
                  <a:gd name="connsiteX114" fmla="*/ 1054894 w 1378744"/>
                  <a:gd name="connsiteY114" fmla="*/ 414337 h 1288255"/>
                  <a:gd name="connsiteX115" fmla="*/ 1028700 w 1378744"/>
                  <a:gd name="connsiteY115" fmla="*/ 371475 h 1288255"/>
                  <a:gd name="connsiteX116" fmla="*/ 1023938 w 1378744"/>
                  <a:gd name="connsiteY116" fmla="*/ 288131 h 1288255"/>
                  <a:gd name="connsiteX117" fmla="*/ 1012032 w 1378744"/>
                  <a:gd name="connsiteY117" fmla="*/ 269081 h 1288255"/>
                  <a:gd name="connsiteX118" fmla="*/ 1012032 w 1378744"/>
                  <a:gd name="connsiteY118" fmla="*/ 211931 h 1288255"/>
                  <a:gd name="connsiteX119" fmla="*/ 959644 w 1378744"/>
                  <a:gd name="connsiteY119" fmla="*/ 190500 h 1288255"/>
                  <a:gd name="connsiteX120" fmla="*/ 914400 w 1378744"/>
                  <a:gd name="connsiteY120" fmla="*/ 111918 h 1288255"/>
                  <a:gd name="connsiteX121" fmla="*/ 854869 w 1378744"/>
                  <a:gd name="connsiteY121" fmla="*/ 76200 h 1288255"/>
                  <a:gd name="connsiteX122" fmla="*/ 873919 w 1378744"/>
                  <a:gd name="connsiteY122" fmla="*/ 16668 h 1288255"/>
                  <a:gd name="connsiteX123" fmla="*/ 783432 w 1378744"/>
                  <a:gd name="connsiteY123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09625 w 1378744"/>
                  <a:gd name="connsiteY62" fmla="*/ 1197768 h 1288255"/>
                  <a:gd name="connsiteX63" fmla="*/ 821532 w 1378744"/>
                  <a:gd name="connsiteY63" fmla="*/ 1133474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09625 w 1378744"/>
                  <a:gd name="connsiteY62" fmla="*/ 1197768 h 1288255"/>
                  <a:gd name="connsiteX63" fmla="*/ 823914 w 1378744"/>
                  <a:gd name="connsiteY63" fmla="*/ 1147762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378744" h="1288255">
                    <a:moveTo>
                      <a:pt x="783432" y="0"/>
                    </a:moveTo>
                    <a:lnTo>
                      <a:pt x="738188" y="26193"/>
                    </a:lnTo>
                    <a:lnTo>
                      <a:pt x="685800" y="28575"/>
                    </a:lnTo>
                    <a:lnTo>
                      <a:pt x="635794" y="73818"/>
                    </a:lnTo>
                    <a:lnTo>
                      <a:pt x="633413" y="114300"/>
                    </a:lnTo>
                    <a:lnTo>
                      <a:pt x="561975" y="190500"/>
                    </a:lnTo>
                    <a:lnTo>
                      <a:pt x="519113" y="214312"/>
                    </a:lnTo>
                    <a:lnTo>
                      <a:pt x="485775" y="252412"/>
                    </a:lnTo>
                    <a:lnTo>
                      <a:pt x="461963" y="273843"/>
                    </a:lnTo>
                    <a:lnTo>
                      <a:pt x="423863" y="333375"/>
                    </a:lnTo>
                    <a:lnTo>
                      <a:pt x="378619" y="357187"/>
                    </a:lnTo>
                    <a:lnTo>
                      <a:pt x="292894" y="376237"/>
                    </a:lnTo>
                    <a:lnTo>
                      <a:pt x="264319" y="373856"/>
                    </a:lnTo>
                    <a:lnTo>
                      <a:pt x="240507" y="359568"/>
                    </a:lnTo>
                    <a:lnTo>
                      <a:pt x="226219" y="338137"/>
                    </a:lnTo>
                    <a:lnTo>
                      <a:pt x="219075" y="311943"/>
                    </a:lnTo>
                    <a:lnTo>
                      <a:pt x="204788" y="309562"/>
                    </a:lnTo>
                    <a:lnTo>
                      <a:pt x="188119" y="304800"/>
                    </a:lnTo>
                    <a:lnTo>
                      <a:pt x="173832" y="302418"/>
                    </a:lnTo>
                    <a:lnTo>
                      <a:pt x="128588" y="352425"/>
                    </a:lnTo>
                    <a:lnTo>
                      <a:pt x="97632" y="371475"/>
                    </a:lnTo>
                    <a:lnTo>
                      <a:pt x="80963" y="390525"/>
                    </a:lnTo>
                    <a:lnTo>
                      <a:pt x="66675" y="435768"/>
                    </a:lnTo>
                    <a:lnTo>
                      <a:pt x="54769" y="447675"/>
                    </a:lnTo>
                    <a:lnTo>
                      <a:pt x="9525" y="466725"/>
                    </a:lnTo>
                    <a:lnTo>
                      <a:pt x="2382" y="481012"/>
                    </a:lnTo>
                    <a:lnTo>
                      <a:pt x="4763" y="533400"/>
                    </a:lnTo>
                    <a:lnTo>
                      <a:pt x="0" y="545306"/>
                    </a:lnTo>
                    <a:lnTo>
                      <a:pt x="73819" y="588168"/>
                    </a:lnTo>
                    <a:lnTo>
                      <a:pt x="90488" y="628650"/>
                    </a:lnTo>
                    <a:lnTo>
                      <a:pt x="83344" y="654843"/>
                    </a:lnTo>
                    <a:lnTo>
                      <a:pt x="73819" y="697706"/>
                    </a:lnTo>
                    <a:lnTo>
                      <a:pt x="78582" y="726281"/>
                    </a:lnTo>
                    <a:lnTo>
                      <a:pt x="95250" y="738187"/>
                    </a:lnTo>
                    <a:lnTo>
                      <a:pt x="116682" y="735806"/>
                    </a:lnTo>
                    <a:lnTo>
                      <a:pt x="123825" y="762000"/>
                    </a:lnTo>
                    <a:lnTo>
                      <a:pt x="126207" y="783431"/>
                    </a:lnTo>
                    <a:lnTo>
                      <a:pt x="152400" y="812006"/>
                    </a:lnTo>
                    <a:lnTo>
                      <a:pt x="164307" y="823912"/>
                    </a:lnTo>
                    <a:lnTo>
                      <a:pt x="173832" y="850106"/>
                    </a:lnTo>
                    <a:lnTo>
                      <a:pt x="169069" y="878681"/>
                    </a:lnTo>
                    <a:lnTo>
                      <a:pt x="176213" y="897731"/>
                    </a:lnTo>
                    <a:lnTo>
                      <a:pt x="200025" y="916781"/>
                    </a:lnTo>
                    <a:lnTo>
                      <a:pt x="226219" y="916781"/>
                    </a:lnTo>
                    <a:lnTo>
                      <a:pt x="300038" y="921543"/>
                    </a:lnTo>
                    <a:lnTo>
                      <a:pt x="395288" y="952500"/>
                    </a:lnTo>
                    <a:lnTo>
                      <a:pt x="414338" y="988218"/>
                    </a:lnTo>
                    <a:lnTo>
                      <a:pt x="435769" y="992981"/>
                    </a:lnTo>
                    <a:lnTo>
                      <a:pt x="464344" y="995362"/>
                    </a:lnTo>
                    <a:lnTo>
                      <a:pt x="507207" y="1026318"/>
                    </a:lnTo>
                    <a:lnTo>
                      <a:pt x="521494" y="1069181"/>
                    </a:lnTo>
                    <a:lnTo>
                      <a:pt x="545307" y="1107281"/>
                    </a:lnTo>
                    <a:lnTo>
                      <a:pt x="573882" y="1121568"/>
                    </a:lnTo>
                    <a:lnTo>
                      <a:pt x="585788" y="1131093"/>
                    </a:lnTo>
                    <a:lnTo>
                      <a:pt x="597694" y="1181100"/>
                    </a:lnTo>
                    <a:lnTo>
                      <a:pt x="633413" y="1250156"/>
                    </a:lnTo>
                    <a:lnTo>
                      <a:pt x="692944" y="1278730"/>
                    </a:lnTo>
                    <a:lnTo>
                      <a:pt x="728663" y="1288255"/>
                    </a:lnTo>
                    <a:lnTo>
                      <a:pt x="771525" y="1269205"/>
                    </a:lnTo>
                    <a:lnTo>
                      <a:pt x="771525" y="1235868"/>
                    </a:lnTo>
                    <a:lnTo>
                      <a:pt x="795338" y="1209674"/>
                    </a:lnTo>
                    <a:cubicBezTo>
                      <a:pt x="795338" y="1210468"/>
                      <a:pt x="795337" y="1211261"/>
                      <a:pt x="795337" y="1212055"/>
                    </a:cubicBezTo>
                    <a:lnTo>
                      <a:pt x="809625" y="1197768"/>
                    </a:lnTo>
                    <a:lnTo>
                      <a:pt x="823914" y="1147762"/>
                    </a:lnTo>
                    <a:lnTo>
                      <a:pt x="833438" y="1085850"/>
                    </a:lnTo>
                    <a:lnTo>
                      <a:pt x="797719" y="1059656"/>
                    </a:lnTo>
                    <a:lnTo>
                      <a:pt x="790575" y="1038225"/>
                    </a:lnTo>
                    <a:lnTo>
                      <a:pt x="790575" y="1021556"/>
                    </a:lnTo>
                    <a:lnTo>
                      <a:pt x="845344" y="952500"/>
                    </a:lnTo>
                    <a:lnTo>
                      <a:pt x="845344" y="952500"/>
                    </a:lnTo>
                    <a:lnTo>
                      <a:pt x="888207" y="966787"/>
                    </a:lnTo>
                    <a:lnTo>
                      <a:pt x="907257" y="981075"/>
                    </a:lnTo>
                    <a:lnTo>
                      <a:pt x="938213" y="990600"/>
                    </a:lnTo>
                    <a:lnTo>
                      <a:pt x="964407" y="985837"/>
                    </a:lnTo>
                    <a:lnTo>
                      <a:pt x="985838" y="985837"/>
                    </a:lnTo>
                    <a:lnTo>
                      <a:pt x="995363" y="995362"/>
                    </a:lnTo>
                    <a:lnTo>
                      <a:pt x="978694" y="1012031"/>
                    </a:lnTo>
                    <a:lnTo>
                      <a:pt x="969169" y="1031081"/>
                    </a:lnTo>
                    <a:lnTo>
                      <a:pt x="954882" y="1054893"/>
                    </a:lnTo>
                    <a:lnTo>
                      <a:pt x="950119" y="1083468"/>
                    </a:lnTo>
                    <a:lnTo>
                      <a:pt x="962025" y="1107281"/>
                    </a:lnTo>
                    <a:lnTo>
                      <a:pt x="983457" y="1131093"/>
                    </a:lnTo>
                    <a:lnTo>
                      <a:pt x="1002507" y="1133475"/>
                    </a:lnTo>
                    <a:lnTo>
                      <a:pt x="1028700" y="1126331"/>
                    </a:lnTo>
                    <a:lnTo>
                      <a:pt x="1031082" y="1097756"/>
                    </a:lnTo>
                    <a:lnTo>
                      <a:pt x="1057275" y="1085850"/>
                    </a:lnTo>
                    <a:lnTo>
                      <a:pt x="1076325" y="1097756"/>
                    </a:lnTo>
                    <a:lnTo>
                      <a:pt x="1100138" y="1107281"/>
                    </a:lnTo>
                    <a:lnTo>
                      <a:pt x="1123950" y="1121568"/>
                    </a:lnTo>
                    <a:lnTo>
                      <a:pt x="1143000" y="1123950"/>
                    </a:lnTo>
                    <a:lnTo>
                      <a:pt x="1157288" y="1112043"/>
                    </a:lnTo>
                    <a:lnTo>
                      <a:pt x="1159669" y="1085850"/>
                    </a:lnTo>
                    <a:lnTo>
                      <a:pt x="1166813" y="1052512"/>
                    </a:lnTo>
                    <a:lnTo>
                      <a:pt x="1197769" y="1016793"/>
                    </a:lnTo>
                    <a:cubicBezTo>
                      <a:pt x="1196975" y="996156"/>
                      <a:pt x="1196182" y="975518"/>
                      <a:pt x="1195388" y="954881"/>
                    </a:cubicBezTo>
                    <a:lnTo>
                      <a:pt x="1209675" y="945356"/>
                    </a:lnTo>
                    <a:lnTo>
                      <a:pt x="1235869" y="945356"/>
                    </a:lnTo>
                    <a:lnTo>
                      <a:pt x="1235869" y="931068"/>
                    </a:lnTo>
                    <a:lnTo>
                      <a:pt x="1212057" y="912018"/>
                    </a:lnTo>
                    <a:lnTo>
                      <a:pt x="1195388" y="881062"/>
                    </a:lnTo>
                    <a:lnTo>
                      <a:pt x="1157288" y="871537"/>
                    </a:lnTo>
                    <a:lnTo>
                      <a:pt x="1119188" y="859631"/>
                    </a:lnTo>
                    <a:lnTo>
                      <a:pt x="1119188" y="831056"/>
                    </a:lnTo>
                    <a:lnTo>
                      <a:pt x="1135857" y="807243"/>
                    </a:lnTo>
                    <a:lnTo>
                      <a:pt x="1197769" y="759618"/>
                    </a:lnTo>
                    <a:lnTo>
                      <a:pt x="1247775" y="762000"/>
                    </a:lnTo>
                    <a:lnTo>
                      <a:pt x="1278732" y="762000"/>
                    </a:lnTo>
                    <a:lnTo>
                      <a:pt x="1271588" y="735806"/>
                    </a:lnTo>
                    <a:lnTo>
                      <a:pt x="1378744" y="678656"/>
                    </a:lnTo>
                    <a:lnTo>
                      <a:pt x="1331119" y="552450"/>
                    </a:lnTo>
                    <a:lnTo>
                      <a:pt x="1278732" y="514350"/>
                    </a:lnTo>
                    <a:lnTo>
                      <a:pt x="1252538" y="431006"/>
                    </a:lnTo>
                    <a:lnTo>
                      <a:pt x="1181100" y="431006"/>
                    </a:lnTo>
                    <a:lnTo>
                      <a:pt x="1166813" y="395287"/>
                    </a:lnTo>
                    <a:lnTo>
                      <a:pt x="1107282" y="421481"/>
                    </a:lnTo>
                    <a:lnTo>
                      <a:pt x="1054894" y="414337"/>
                    </a:lnTo>
                    <a:lnTo>
                      <a:pt x="1028700" y="371475"/>
                    </a:lnTo>
                    <a:lnTo>
                      <a:pt x="1023938" y="288131"/>
                    </a:lnTo>
                    <a:lnTo>
                      <a:pt x="1012032" y="269081"/>
                    </a:lnTo>
                    <a:lnTo>
                      <a:pt x="1012032" y="211931"/>
                    </a:lnTo>
                    <a:lnTo>
                      <a:pt x="959644" y="190500"/>
                    </a:lnTo>
                    <a:lnTo>
                      <a:pt x="914400" y="111918"/>
                    </a:lnTo>
                    <a:lnTo>
                      <a:pt x="854869" y="76200"/>
                    </a:lnTo>
                    <a:lnTo>
                      <a:pt x="873919" y="16668"/>
                    </a:lnTo>
                    <a:lnTo>
                      <a:pt x="783432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4716016" y="2390078"/>
                <a:ext cx="901955" cy="799729"/>
              </a:xfrm>
              <a:custGeom>
                <a:avLst/>
                <a:gdLst>
                  <a:gd name="connsiteX0" fmla="*/ 461963 w 973932"/>
                  <a:gd name="connsiteY0" fmla="*/ 0 h 864394"/>
                  <a:gd name="connsiteX1" fmla="*/ 454819 w 973932"/>
                  <a:gd name="connsiteY1" fmla="*/ 71438 h 864394"/>
                  <a:gd name="connsiteX2" fmla="*/ 411957 w 973932"/>
                  <a:gd name="connsiteY2" fmla="*/ 78582 h 864394"/>
                  <a:gd name="connsiteX3" fmla="*/ 395288 w 973932"/>
                  <a:gd name="connsiteY3" fmla="*/ 66675 h 864394"/>
                  <a:gd name="connsiteX4" fmla="*/ 359569 w 973932"/>
                  <a:gd name="connsiteY4" fmla="*/ 64294 h 864394"/>
                  <a:gd name="connsiteX5" fmla="*/ 333375 w 973932"/>
                  <a:gd name="connsiteY5" fmla="*/ 64294 h 864394"/>
                  <a:gd name="connsiteX6" fmla="*/ 304800 w 973932"/>
                  <a:gd name="connsiteY6" fmla="*/ 76200 h 864394"/>
                  <a:gd name="connsiteX7" fmla="*/ 271463 w 973932"/>
                  <a:gd name="connsiteY7" fmla="*/ 100013 h 864394"/>
                  <a:gd name="connsiteX8" fmla="*/ 214313 w 973932"/>
                  <a:gd name="connsiteY8" fmla="*/ 59532 h 864394"/>
                  <a:gd name="connsiteX9" fmla="*/ 142875 w 973932"/>
                  <a:gd name="connsiteY9" fmla="*/ 61913 h 864394"/>
                  <a:gd name="connsiteX10" fmla="*/ 92869 w 973932"/>
                  <a:gd name="connsiteY10" fmla="*/ 50007 h 864394"/>
                  <a:gd name="connsiteX11" fmla="*/ 33338 w 973932"/>
                  <a:gd name="connsiteY11" fmla="*/ 97632 h 864394"/>
                  <a:gd name="connsiteX12" fmla="*/ 4763 w 973932"/>
                  <a:gd name="connsiteY12" fmla="*/ 121444 h 864394"/>
                  <a:gd name="connsiteX13" fmla="*/ 0 w 973932"/>
                  <a:gd name="connsiteY13" fmla="*/ 147638 h 864394"/>
                  <a:gd name="connsiteX14" fmla="*/ 47625 w 973932"/>
                  <a:gd name="connsiteY14" fmla="*/ 200025 h 864394"/>
                  <a:gd name="connsiteX15" fmla="*/ 66675 w 973932"/>
                  <a:gd name="connsiteY15" fmla="*/ 271463 h 864394"/>
                  <a:gd name="connsiteX16" fmla="*/ 102394 w 973932"/>
                  <a:gd name="connsiteY16" fmla="*/ 300038 h 864394"/>
                  <a:gd name="connsiteX17" fmla="*/ 130969 w 973932"/>
                  <a:gd name="connsiteY17" fmla="*/ 319088 h 864394"/>
                  <a:gd name="connsiteX18" fmla="*/ 166688 w 973932"/>
                  <a:gd name="connsiteY18" fmla="*/ 333375 h 864394"/>
                  <a:gd name="connsiteX19" fmla="*/ 192882 w 973932"/>
                  <a:gd name="connsiteY19" fmla="*/ 338138 h 864394"/>
                  <a:gd name="connsiteX20" fmla="*/ 228600 w 973932"/>
                  <a:gd name="connsiteY20" fmla="*/ 326232 h 864394"/>
                  <a:gd name="connsiteX21" fmla="*/ 252413 w 973932"/>
                  <a:gd name="connsiteY21" fmla="*/ 316707 h 864394"/>
                  <a:gd name="connsiteX22" fmla="*/ 271463 w 973932"/>
                  <a:gd name="connsiteY22" fmla="*/ 304800 h 864394"/>
                  <a:gd name="connsiteX23" fmla="*/ 300038 w 973932"/>
                  <a:gd name="connsiteY23" fmla="*/ 288132 h 864394"/>
                  <a:gd name="connsiteX24" fmla="*/ 321469 w 973932"/>
                  <a:gd name="connsiteY24" fmla="*/ 309563 h 864394"/>
                  <a:gd name="connsiteX25" fmla="*/ 319088 w 973932"/>
                  <a:gd name="connsiteY25" fmla="*/ 342900 h 864394"/>
                  <a:gd name="connsiteX26" fmla="*/ 300038 w 973932"/>
                  <a:gd name="connsiteY26" fmla="*/ 381000 h 864394"/>
                  <a:gd name="connsiteX27" fmla="*/ 271463 w 973932"/>
                  <a:gd name="connsiteY27" fmla="*/ 411957 h 864394"/>
                  <a:gd name="connsiteX28" fmla="*/ 238125 w 973932"/>
                  <a:gd name="connsiteY28" fmla="*/ 423863 h 864394"/>
                  <a:gd name="connsiteX29" fmla="*/ 211932 w 973932"/>
                  <a:gd name="connsiteY29" fmla="*/ 431007 h 864394"/>
                  <a:gd name="connsiteX30" fmla="*/ 161925 w 973932"/>
                  <a:gd name="connsiteY30" fmla="*/ 433388 h 864394"/>
                  <a:gd name="connsiteX31" fmla="*/ 123825 w 973932"/>
                  <a:gd name="connsiteY31" fmla="*/ 416719 h 864394"/>
                  <a:gd name="connsiteX32" fmla="*/ 123825 w 973932"/>
                  <a:gd name="connsiteY32" fmla="*/ 395288 h 864394"/>
                  <a:gd name="connsiteX33" fmla="*/ 107157 w 973932"/>
                  <a:gd name="connsiteY33" fmla="*/ 376238 h 864394"/>
                  <a:gd name="connsiteX34" fmla="*/ 107157 w 973932"/>
                  <a:gd name="connsiteY34" fmla="*/ 376238 h 864394"/>
                  <a:gd name="connsiteX35" fmla="*/ 78582 w 973932"/>
                  <a:gd name="connsiteY35" fmla="*/ 416719 h 864394"/>
                  <a:gd name="connsiteX36" fmla="*/ 66675 w 973932"/>
                  <a:gd name="connsiteY36" fmla="*/ 461963 h 864394"/>
                  <a:gd name="connsiteX37" fmla="*/ 88107 w 973932"/>
                  <a:gd name="connsiteY37" fmla="*/ 481013 h 864394"/>
                  <a:gd name="connsiteX38" fmla="*/ 109538 w 973932"/>
                  <a:gd name="connsiteY38" fmla="*/ 511969 h 864394"/>
                  <a:gd name="connsiteX39" fmla="*/ 140494 w 973932"/>
                  <a:gd name="connsiteY39" fmla="*/ 533400 h 864394"/>
                  <a:gd name="connsiteX40" fmla="*/ 145257 w 973932"/>
                  <a:gd name="connsiteY40" fmla="*/ 557213 h 864394"/>
                  <a:gd name="connsiteX41" fmla="*/ 152400 w 973932"/>
                  <a:gd name="connsiteY41" fmla="*/ 566738 h 864394"/>
                  <a:gd name="connsiteX42" fmla="*/ 180975 w 973932"/>
                  <a:gd name="connsiteY42" fmla="*/ 595313 h 864394"/>
                  <a:gd name="connsiteX43" fmla="*/ 188119 w 973932"/>
                  <a:gd name="connsiteY43" fmla="*/ 661988 h 864394"/>
                  <a:gd name="connsiteX44" fmla="*/ 209550 w 973932"/>
                  <a:gd name="connsiteY44" fmla="*/ 681038 h 864394"/>
                  <a:gd name="connsiteX45" fmla="*/ 233363 w 973932"/>
                  <a:gd name="connsiteY45" fmla="*/ 688182 h 864394"/>
                  <a:gd name="connsiteX46" fmla="*/ 252413 w 973932"/>
                  <a:gd name="connsiteY46" fmla="*/ 702469 h 864394"/>
                  <a:gd name="connsiteX47" fmla="*/ 278607 w 973932"/>
                  <a:gd name="connsiteY47" fmla="*/ 721519 h 864394"/>
                  <a:gd name="connsiteX48" fmla="*/ 307182 w 973932"/>
                  <a:gd name="connsiteY48" fmla="*/ 766763 h 864394"/>
                  <a:gd name="connsiteX49" fmla="*/ 340519 w 973932"/>
                  <a:gd name="connsiteY49" fmla="*/ 773907 h 864394"/>
                  <a:gd name="connsiteX50" fmla="*/ 359569 w 973932"/>
                  <a:gd name="connsiteY50" fmla="*/ 759619 h 864394"/>
                  <a:gd name="connsiteX51" fmla="*/ 357188 w 973932"/>
                  <a:gd name="connsiteY51" fmla="*/ 738188 h 864394"/>
                  <a:gd name="connsiteX52" fmla="*/ 364332 w 973932"/>
                  <a:gd name="connsiteY52" fmla="*/ 716757 h 864394"/>
                  <a:gd name="connsiteX53" fmla="*/ 383382 w 973932"/>
                  <a:gd name="connsiteY53" fmla="*/ 711994 h 864394"/>
                  <a:gd name="connsiteX54" fmla="*/ 404813 w 973932"/>
                  <a:gd name="connsiteY54" fmla="*/ 721519 h 864394"/>
                  <a:gd name="connsiteX55" fmla="*/ 431007 w 973932"/>
                  <a:gd name="connsiteY55" fmla="*/ 733425 h 864394"/>
                  <a:gd name="connsiteX56" fmla="*/ 454819 w 973932"/>
                  <a:gd name="connsiteY56" fmla="*/ 740569 h 864394"/>
                  <a:gd name="connsiteX57" fmla="*/ 476250 w 973932"/>
                  <a:gd name="connsiteY57" fmla="*/ 728663 h 864394"/>
                  <a:gd name="connsiteX58" fmla="*/ 490538 w 973932"/>
                  <a:gd name="connsiteY58" fmla="*/ 704850 h 864394"/>
                  <a:gd name="connsiteX59" fmla="*/ 523875 w 973932"/>
                  <a:gd name="connsiteY59" fmla="*/ 683419 h 864394"/>
                  <a:gd name="connsiteX60" fmla="*/ 557213 w 973932"/>
                  <a:gd name="connsiteY60" fmla="*/ 685800 h 864394"/>
                  <a:gd name="connsiteX61" fmla="*/ 576263 w 973932"/>
                  <a:gd name="connsiteY61" fmla="*/ 664369 h 864394"/>
                  <a:gd name="connsiteX62" fmla="*/ 585788 w 973932"/>
                  <a:gd name="connsiteY62" fmla="*/ 626269 h 864394"/>
                  <a:gd name="connsiteX63" fmla="*/ 578644 w 973932"/>
                  <a:gd name="connsiteY63" fmla="*/ 585788 h 864394"/>
                  <a:gd name="connsiteX64" fmla="*/ 590550 w 973932"/>
                  <a:gd name="connsiteY64" fmla="*/ 533400 h 864394"/>
                  <a:gd name="connsiteX65" fmla="*/ 590550 w 973932"/>
                  <a:gd name="connsiteY65" fmla="*/ 490538 h 864394"/>
                  <a:gd name="connsiteX66" fmla="*/ 621507 w 973932"/>
                  <a:gd name="connsiteY66" fmla="*/ 473869 h 864394"/>
                  <a:gd name="connsiteX67" fmla="*/ 650082 w 973932"/>
                  <a:gd name="connsiteY67" fmla="*/ 492919 h 864394"/>
                  <a:gd name="connsiteX68" fmla="*/ 652463 w 973932"/>
                  <a:gd name="connsiteY68" fmla="*/ 523875 h 864394"/>
                  <a:gd name="connsiteX69" fmla="*/ 645319 w 973932"/>
                  <a:gd name="connsiteY69" fmla="*/ 550069 h 864394"/>
                  <a:gd name="connsiteX70" fmla="*/ 645319 w 973932"/>
                  <a:gd name="connsiteY70" fmla="*/ 581025 h 864394"/>
                  <a:gd name="connsiteX71" fmla="*/ 666750 w 973932"/>
                  <a:gd name="connsiteY71" fmla="*/ 602457 h 864394"/>
                  <a:gd name="connsiteX72" fmla="*/ 669132 w 973932"/>
                  <a:gd name="connsiteY72" fmla="*/ 654844 h 864394"/>
                  <a:gd name="connsiteX73" fmla="*/ 645319 w 973932"/>
                  <a:gd name="connsiteY73" fmla="*/ 709613 h 864394"/>
                  <a:gd name="connsiteX74" fmla="*/ 642938 w 973932"/>
                  <a:gd name="connsiteY74" fmla="*/ 771525 h 864394"/>
                  <a:gd name="connsiteX75" fmla="*/ 640557 w 973932"/>
                  <a:gd name="connsiteY75" fmla="*/ 795338 h 864394"/>
                  <a:gd name="connsiteX76" fmla="*/ 640557 w 973932"/>
                  <a:gd name="connsiteY76" fmla="*/ 814388 h 864394"/>
                  <a:gd name="connsiteX77" fmla="*/ 621507 w 973932"/>
                  <a:gd name="connsiteY77" fmla="*/ 826294 h 864394"/>
                  <a:gd name="connsiteX78" fmla="*/ 623888 w 973932"/>
                  <a:gd name="connsiteY78" fmla="*/ 845344 h 864394"/>
                  <a:gd name="connsiteX79" fmla="*/ 640557 w 973932"/>
                  <a:gd name="connsiteY79" fmla="*/ 857250 h 864394"/>
                  <a:gd name="connsiteX80" fmla="*/ 659607 w 973932"/>
                  <a:gd name="connsiteY80" fmla="*/ 850107 h 864394"/>
                  <a:gd name="connsiteX81" fmla="*/ 678657 w 973932"/>
                  <a:gd name="connsiteY81" fmla="*/ 857250 h 864394"/>
                  <a:gd name="connsiteX82" fmla="*/ 702469 w 973932"/>
                  <a:gd name="connsiteY82" fmla="*/ 862013 h 864394"/>
                  <a:gd name="connsiteX83" fmla="*/ 726282 w 973932"/>
                  <a:gd name="connsiteY83" fmla="*/ 864394 h 864394"/>
                  <a:gd name="connsiteX84" fmla="*/ 752475 w 973932"/>
                  <a:gd name="connsiteY84" fmla="*/ 852488 h 864394"/>
                  <a:gd name="connsiteX85" fmla="*/ 766763 w 973932"/>
                  <a:gd name="connsiteY85" fmla="*/ 823913 h 864394"/>
                  <a:gd name="connsiteX86" fmla="*/ 773907 w 973932"/>
                  <a:gd name="connsiteY86" fmla="*/ 792957 h 864394"/>
                  <a:gd name="connsiteX87" fmla="*/ 766763 w 973932"/>
                  <a:gd name="connsiteY87" fmla="*/ 769144 h 864394"/>
                  <a:gd name="connsiteX88" fmla="*/ 795338 w 973932"/>
                  <a:gd name="connsiteY88" fmla="*/ 764382 h 864394"/>
                  <a:gd name="connsiteX89" fmla="*/ 831057 w 973932"/>
                  <a:gd name="connsiteY89" fmla="*/ 709613 h 864394"/>
                  <a:gd name="connsiteX90" fmla="*/ 890588 w 973932"/>
                  <a:gd name="connsiteY90" fmla="*/ 688182 h 864394"/>
                  <a:gd name="connsiteX91" fmla="*/ 902494 w 973932"/>
                  <a:gd name="connsiteY91" fmla="*/ 661988 h 864394"/>
                  <a:gd name="connsiteX92" fmla="*/ 902494 w 973932"/>
                  <a:gd name="connsiteY92" fmla="*/ 661988 h 864394"/>
                  <a:gd name="connsiteX93" fmla="*/ 864394 w 973932"/>
                  <a:gd name="connsiteY93" fmla="*/ 645319 h 864394"/>
                  <a:gd name="connsiteX94" fmla="*/ 845344 w 973932"/>
                  <a:gd name="connsiteY94" fmla="*/ 600075 h 864394"/>
                  <a:gd name="connsiteX95" fmla="*/ 881063 w 973932"/>
                  <a:gd name="connsiteY95" fmla="*/ 581025 h 864394"/>
                  <a:gd name="connsiteX96" fmla="*/ 921544 w 973932"/>
                  <a:gd name="connsiteY96" fmla="*/ 538163 h 864394"/>
                  <a:gd name="connsiteX97" fmla="*/ 912019 w 973932"/>
                  <a:gd name="connsiteY97" fmla="*/ 492919 h 864394"/>
                  <a:gd name="connsiteX98" fmla="*/ 907257 w 973932"/>
                  <a:gd name="connsiteY98" fmla="*/ 466725 h 864394"/>
                  <a:gd name="connsiteX99" fmla="*/ 892969 w 973932"/>
                  <a:gd name="connsiteY99" fmla="*/ 442913 h 864394"/>
                  <a:gd name="connsiteX100" fmla="*/ 907257 w 973932"/>
                  <a:gd name="connsiteY100" fmla="*/ 421482 h 864394"/>
                  <a:gd name="connsiteX101" fmla="*/ 935832 w 973932"/>
                  <a:gd name="connsiteY101" fmla="*/ 411957 h 864394"/>
                  <a:gd name="connsiteX102" fmla="*/ 962025 w 973932"/>
                  <a:gd name="connsiteY102" fmla="*/ 402432 h 864394"/>
                  <a:gd name="connsiteX103" fmla="*/ 973932 w 973932"/>
                  <a:gd name="connsiteY103" fmla="*/ 395288 h 864394"/>
                  <a:gd name="connsiteX104" fmla="*/ 973932 w 973932"/>
                  <a:gd name="connsiteY104" fmla="*/ 361950 h 864394"/>
                  <a:gd name="connsiteX105" fmla="*/ 892969 w 973932"/>
                  <a:gd name="connsiteY105" fmla="*/ 328613 h 864394"/>
                  <a:gd name="connsiteX106" fmla="*/ 854869 w 973932"/>
                  <a:gd name="connsiteY106" fmla="*/ 257175 h 864394"/>
                  <a:gd name="connsiteX107" fmla="*/ 840582 w 973932"/>
                  <a:gd name="connsiteY107" fmla="*/ 204788 h 864394"/>
                  <a:gd name="connsiteX108" fmla="*/ 804863 w 973932"/>
                  <a:gd name="connsiteY108" fmla="*/ 190500 h 864394"/>
                  <a:gd name="connsiteX109" fmla="*/ 785813 w 973932"/>
                  <a:gd name="connsiteY109" fmla="*/ 164307 h 864394"/>
                  <a:gd name="connsiteX110" fmla="*/ 769144 w 973932"/>
                  <a:gd name="connsiteY110" fmla="*/ 102394 h 864394"/>
                  <a:gd name="connsiteX111" fmla="*/ 726282 w 973932"/>
                  <a:gd name="connsiteY111" fmla="*/ 76200 h 864394"/>
                  <a:gd name="connsiteX112" fmla="*/ 669132 w 973932"/>
                  <a:gd name="connsiteY112" fmla="*/ 71438 h 864394"/>
                  <a:gd name="connsiteX113" fmla="*/ 650082 w 973932"/>
                  <a:gd name="connsiteY113" fmla="*/ 30957 h 864394"/>
                  <a:gd name="connsiteX114" fmla="*/ 559594 w 973932"/>
                  <a:gd name="connsiteY114" fmla="*/ 4763 h 864394"/>
                  <a:gd name="connsiteX115" fmla="*/ 461963 w 973932"/>
                  <a:gd name="connsiteY115" fmla="*/ 0 h 864394"/>
                  <a:gd name="connsiteX0" fmla="*/ 461963 w 973932"/>
                  <a:gd name="connsiteY0" fmla="*/ 0 h 864394"/>
                  <a:gd name="connsiteX1" fmla="*/ 454819 w 973932"/>
                  <a:gd name="connsiteY1" fmla="*/ 71438 h 864394"/>
                  <a:gd name="connsiteX2" fmla="*/ 411957 w 973932"/>
                  <a:gd name="connsiteY2" fmla="*/ 78582 h 864394"/>
                  <a:gd name="connsiteX3" fmla="*/ 395288 w 973932"/>
                  <a:gd name="connsiteY3" fmla="*/ 66675 h 864394"/>
                  <a:gd name="connsiteX4" fmla="*/ 359569 w 973932"/>
                  <a:gd name="connsiteY4" fmla="*/ 64294 h 864394"/>
                  <a:gd name="connsiteX5" fmla="*/ 333375 w 973932"/>
                  <a:gd name="connsiteY5" fmla="*/ 64294 h 864394"/>
                  <a:gd name="connsiteX6" fmla="*/ 304800 w 973932"/>
                  <a:gd name="connsiteY6" fmla="*/ 76200 h 864394"/>
                  <a:gd name="connsiteX7" fmla="*/ 271463 w 973932"/>
                  <a:gd name="connsiteY7" fmla="*/ 100013 h 864394"/>
                  <a:gd name="connsiteX8" fmla="*/ 214313 w 973932"/>
                  <a:gd name="connsiteY8" fmla="*/ 59532 h 864394"/>
                  <a:gd name="connsiteX9" fmla="*/ 142875 w 973932"/>
                  <a:gd name="connsiteY9" fmla="*/ 61913 h 864394"/>
                  <a:gd name="connsiteX10" fmla="*/ 92869 w 973932"/>
                  <a:gd name="connsiteY10" fmla="*/ 50007 h 864394"/>
                  <a:gd name="connsiteX11" fmla="*/ 33338 w 973932"/>
                  <a:gd name="connsiteY11" fmla="*/ 97632 h 864394"/>
                  <a:gd name="connsiteX12" fmla="*/ 4763 w 973932"/>
                  <a:gd name="connsiteY12" fmla="*/ 121444 h 864394"/>
                  <a:gd name="connsiteX13" fmla="*/ 0 w 973932"/>
                  <a:gd name="connsiteY13" fmla="*/ 147638 h 864394"/>
                  <a:gd name="connsiteX14" fmla="*/ 47625 w 973932"/>
                  <a:gd name="connsiteY14" fmla="*/ 200025 h 864394"/>
                  <a:gd name="connsiteX15" fmla="*/ 66675 w 973932"/>
                  <a:gd name="connsiteY15" fmla="*/ 271463 h 864394"/>
                  <a:gd name="connsiteX16" fmla="*/ 102394 w 973932"/>
                  <a:gd name="connsiteY16" fmla="*/ 300038 h 864394"/>
                  <a:gd name="connsiteX17" fmla="*/ 130969 w 973932"/>
                  <a:gd name="connsiteY17" fmla="*/ 319088 h 864394"/>
                  <a:gd name="connsiteX18" fmla="*/ 166688 w 973932"/>
                  <a:gd name="connsiteY18" fmla="*/ 333375 h 864394"/>
                  <a:gd name="connsiteX19" fmla="*/ 192882 w 973932"/>
                  <a:gd name="connsiteY19" fmla="*/ 338138 h 864394"/>
                  <a:gd name="connsiteX20" fmla="*/ 228600 w 973932"/>
                  <a:gd name="connsiteY20" fmla="*/ 326232 h 864394"/>
                  <a:gd name="connsiteX21" fmla="*/ 252413 w 973932"/>
                  <a:gd name="connsiteY21" fmla="*/ 316707 h 864394"/>
                  <a:gd name="connsiteX22" fmla="*/ 271463 w 973932"/>
                  <a:gd name="connsiteY22" fmla="*/ 304800 h 864394"/>
                  <a:gd name="connsiteX23" fmla="*/ 300038 w 973932"/>
                  <a:gd name="connsiteY23" fmla="*/ 288132 h 864394"/>
                  <a:gd name="connsiteX24" fmla="*/ 321469 w 973932"/>
                  <a:gd name="connsiteY24" fmla="*/ 309563 h 864394"/>
                  <a:gd name="connsiteX25" fmla="*/ 319088 w 973932"/>
                  <a:gd name="connsiteY25" fmla="*/ 342900 h 864394"/>
                  <a:gd name="connsiteX26" fmla="*/ 300038 w 973932"/>
                  <a:gd name="connsiteY26" fmla="*/ 381000 h 864394"/>
                  <a:gd name="connsiteX27" fmla="*/ 271463 w 973932"/>
                  <a:gd name="connsiteY27" fmla="*/ 411957 h 864394"/>
                  <a:gd name="connsiteX28" fmla="*/ 238125 w 973932"/>
                  <a:gd name="connsiteY28" fmla="*/ 423863 h 864394"/>
                  <a:gd name="connsiteX29" fmla="*/ 211932 w 973932"/>
                  <a:gd name="connsiteY29" fmla="*/ 431007 h 864394"/>
                  <a:gd name="connsiteX30" fmla="*/ 161925 w 973932"/>
                  <a:gd name="connsiteY30" fmla="*/ 433388 h 864394"/>
                  <a:gd name="connsiteX31" fmla="*/ 123825 w 973932"/>
                  <a:gd name="connsiteY31" fmla="*/ 416719 h 864394"/>
                  <a:gd name="connsiteX32" fmla="*/ 123825 w 973932"/>
                  <a:gd name="connsiteY32" fmla="*/ 395288 h 864394"/>
                  <a:gd name="connsiteX33" fmla="*/ 107157 w 973932"/>
                  <a:gd name="connsiteY33" fmla="*/ 376238 h 864394"/>
                  <a:gd name="connsiteX34" fmla="*/ 107157 w 973932"/>
                  <a:gd name="connsiteY34" fmla="*/ 376238 h 864394"/>
                  <a:gd name="connsiteX35" fmla="*/ 78582 w 973932"/>
                  <a:gd name="connsiteY35" fmla="*/ 416719 h 864394"/>
                  <a:gd name="connsiteX36" fmla="*/ 66675 w 973932"/>
                  <a:gd name="connsiteY36" fmla="*/ 461963 h 864394"/>
                  <a:gd name="connsiteX37" fmla="*/ 88107 w 973932"/>
                  <a:gd name="connsiteY37" fmla="*/ 481013 h 864394"/>
                  <a:gd name="connsiteX38" fmla="*/ 109538 w 973932"/>
                  <a:gd name="connsiteY38" fmla="*/ 511969 h 864394"/>
                  <a:gd name="connsiteX39" fmla="*/ 140494 w 973932"/>
                  <a:gd name="connsiteY39" fmla="*/ 533400 h 864394"/>
                  <a:gd name="connsiteX40" fmla="*/ 145257 w 973932"/>
                  <a:gd name="connsiteY40" fmla="*/ 557213 h 864394"/>
                  <a:gd name="connsiteX41" fmla="*/ 152400 w 973932"/>
                  <a:gd name="connsiteY41" fmla="*/ 566738 h 864394"/>
                  <a:gd name="connsiteX42" fmla="*/ 180975 w 973932"/>
                  <a:gd name="connsiteY42" fmla="*/ 595313 h 864394"/>
                  <a:gd name="connsiteX43" fmla="*/ 188119 w 973932"/>
                  <a:gd name="connsiteY43" fmla="*/ 661988 h 864394"/>
                  <a:gd name="connsiteX44" fmla="*/ 209550 w 973932"/>
                  <a:gd name="connsiteY44" fmla="*/ 681038 h 864394"/>
                  <a:gd name="connsiteX45" fmla="*/ 233363 w 973932"/>
                  <a:gd name="connsiteY45" fmla="*/ 688182 h 864394"/>
                  <a:gd name="connsiteX46" fmla="*/ 252413 w 973932"/>
                  <a:gd name="connsiteY46" fmla="*/ 702469 h 864394"/>
                  <a:gd name="connsiteX47" fmla="*/ 278607 w 973932"/>
                  <a:gd name="connsiteY47" fmla="*/ 721519 h 864394"/>
                  <a:gd name="connsiteX48" fmla="*/ 307182 w 973932"/>
                  <a:gd name="connsiteY48" fmla="*/ 766763 h 864394"/>
                  <a:gd name="connsiteX49" fmla="*/ 340519 w 973932"/>
                  <a:gd name="connsiteY49" fmla="*/ 773907 h 864394"/>
                  <a:gd name="connsiteX50" fmla="*/ 359569 w 973932"/>
                  <a:gd name="connsiteY50" fmla="*/ 759619 h 864394"/>
                  <a:gd name="connsiteX51" fmla="*/ 357188 w 973932"/>
                  <a:gd name="connsiteY51" fmla="*/ 738188 h 864394"/>
                  <a:gd name="connsiteX52" fmla="*/ 364332 w 973932"/>
                  <a:gd name="connsiteY52" fmla="*/ 716757 h 864394"/>
                  <a:gd name="connsiteX53" fmla="*/ 383382 w 973932"/>
                  <a:gd name="connsiteY53" fmla="*/ 711994 h 864394"/>
                  <a:gd name="connsiteX54" fmla="*/ 404813 w 973932"/>
                  <a:gd name="connsiteY54" fmla="*/ 721519 h 864394"/>
                  <a:gd name="connsiteX55" fmla="*/ 431007 w 973932"/>
                  <a:gd name="connsiteY55" fmla="*/ 733425 h 864394"/>
                  <a:gd name="connsiteX56" fmla="*/ 454819 w 973932"/>
                  <a:gd name="connsiteY56" fmla="*/ 740569 h 864394"/>
                  <a:gd name="connsiteX57" fmla="*/ 476250 w 973932"/>
                  <a:gd name="connsiteY57" fmla="*/ 728663 h 864394"/>
                  <a:gd name="connsiteX58" fmla="*/ 490538 w 973932"/>
                  <a:gd name="connsiteY58" fmla="*/ 704850 h 864394"/>
                  <a:gd name="connsiteX59" fmla="*/ 523875 w 973932"/>
                  <a:gd name="connsiteY59" fmla="*/ 683419 h 864394"/>
                  <a:gd name="connsiteX60" fmla="*/ 557213 w 973932"/>
                  <a:gd name="connsiteY60" fmla="*/ 685800 h 864394"/>
                  <a:gd name="connsiteX61" fmla="*/ 576263 w 973932"/>
                  <a:gd name="connsiteY61" fmla="*/ 664369 h 864394"/>
                  <a:gd name="connsiteX62" fmla="*/ 585788 w 973932"/>
                  <a:gd name="connsiteY62" fmla="*/ 626269 h 864394"/>
                  <a:gd name="connsiteX63" fmla="*/ 578644 w 973932"/>
                  <a:gd name="connsiteY63" fmla="*/ 585788 h 864394"/>
                  <a:gd name="connsiteX64" fmla="*/ 602457 w 973932"/>
                  <a:gd name="connsiteY64" fmla="*/ 535781 h 864394"/>
                  <a:gd name="connsiteX65" fmla="*/ 590550 w 973932"/>
                  <a:gd name="connsiteY65" fmla="*/ 490538 h 864394"/>
                  <a:gd name="connsiteX66" fmla="*/ 621507 w 973932"/>
                  <a:gd name="connsiteY66" fmla="*/ 473869 h 864394"/>
                  <a:gd name="connsiteX67" fmla="*/ 650082 w 973932"/>
                  <a:gd name="connsiteY67" fmla="*/ 492919 h 864394"/>
                  <a:gd name="connsiteX68" fmla="*/ 652463 w 973932"/>
                  <a:gd name="connsiteY68" fmla="*/ 523875 h 864394"/>
                  <a:gd name="connsiteX69" fmla="*/ 645319 w 973932"/>
                  <a:gd name="connsiteY69" fmla="*/ 550069 h 864394"/>
                  <a:gd name="connsiteX70" fmla="*/ 645319 w 973932"/>
                  <a:gd name="connsiteY70" fmla="*/ 581025 h 864394"/>
                  <a:gd name="connsiteX71" fmla="*/ 666750 w 973932"/>
                  <a:gd name="connsiteY71" fmla="*/ 602457 h 864394"/>
                  <a:gd name="connsiteX72" fmla="*/ 669132 w 973932"/>
                  <a:gd name="connsiteY72" fmla="*/ 654844 h 864394"/>
                  <a:gd name="connsiteX73" fmla="*/ 645319 w 973932"/>
                  <a:gd name="connsiteY73" fmla="*/ 709613 h 864394"/>
                  <a:gd name="connsiteX74" fmla="*/ 642938 w 973932"/>
                  <a:gd name="connsiteY74" fmla="*/ 771525 h 864394"/>
                  <a:gd name="connsiteX75" fmla="*/ 640557 w 973932"/>
                  <a:gd name="connsiteY75" fmla="*/ 795338 h 864394"/>
                  <a:gd name="connsiteX76" fmla="*/ 640557 w 973932"/>
                  <a:gd name="connsiteY76" fmla="*/ 814388 h 864394"/>
                  <a:gd name="connsiteX77" fmla="*/ 621507 w 973932"/>
                  <a:gd name="connsiteY77" fmla="*/ 826294 h 864394"/>
                  <a:gd name="connsiteX78" fmla="*/ 623888 w 973932"/>
                  <a:gd name="connsiteY78" fmla="*/ 845344 h 864394"/>
                  <a:gd name="connsiteX79" fmla="*/ 640557 w 973932"/>
                  <a:gd name="connsiteY79" fmla="*/ 857250 h 864394"/>
                  <a:gd name="connsiteX80" fmla="*/ 659607 w 973932"/>
                  <a:gd name="connsiteY80" fmla="*/ 850107 h 864394"/>
                  <a:gd name="connsiteX81" fmla="*/ 678657 w 973932"/>
                  <a:gd name="connsiteY81" fmla="*/ 857250 h 864394"/>
                  <a:gd name="connsiteX82" fmla="*/ 702469 w 973932"/>
                  <a:gd name="connsiteY82" fmla="*/ 862013 h 864394"/>
                  <a:gd name="connsiteX83" fmla="*/ 726282 w 973932"/>
                  <a:gd name="connsiteY83" fmla="*/ 864394 h 864394"/>
                  <a:gd name="connsiteX84" fmla="*/ 752475 w 973932"/>
                  <a:gd name="connsiteY84" fmla="*/ 852488 h 864394"/>
                  <a:gd name="connsiteX85" fmla="*/ 766763 w 973932"/>
                  <a:gd name="connsiteY85" fmla="*/ 823913 h 864394"/>
                  <a:gd name="connsiteX86" fmla="*/ 773907 w 973932"/>
                  <a:gd name="connsiteY86" fmla="*/ 792957 h 864394"/>
                  <a:gd name="connsiteX87" fmla="*/ 766763 w 973932"/>
                  <a:gd name="connsiteY87" fmla="*/ 769144 h 864394"/>
                  <a:gd name="connsiteX88" fmla="*/ 795338 w 973932"/>
                  <a:gd name="connsiteY88" fmla="*/ 764382 h 864394"/>
                  <a:gd name="connsiteX89" fmla="*/ 831057 w 973932"/>
                  <a:gd name="connsiteY89" fmla="*/ 709613 h 864394"/>
                  <a:gd name="connsiteX90" fmla="*/ 890588 w 973932"/>
                  <a:gd name="connsiteY90" fmla="*/ 688182 h 864394"/>
                  <a:gd name="connsiteX91" fmla="*/ 902494 w 973932"/>
                  <a:gd name="connsiteY91" fmla="*/ 661988 h 864394"/>
                  <a:gd name="connsiteX92" fmla="*/ 902494 w 973932"/>
                  <a:gd name="connsiteY92" fmla="*/ 661988 h 864394"/>
                  <a:gd name="connsiteX93" fmla="*/ 864394 w 973932"/>
                  <a:gd name="connsiteY93" fmla="*/ 645319 h 864394"/>
                  <a:gd name="connsiteX94" fmla="*/ 845344 w 973932"/>
                  <a:gd name="connsiteY94" fmla="*/ 600075 h 864394"/>
                  <a:gd name="connsiteX95" fmla="*/ 881063 w 973932"/>
                  <a:gd name="connsiteY95" fmla="*/ 581025 h 864394"/>
                  <a:gd name="connsiteX96" fmla="*/ 921544 w 973932"/>
                  <a:gd name="connsiteY96" fmla="*/ 538163 h 864394"/>
                  <a:gd name="connsiteX97" fmla="*/ 912019 w 973932"/>
                  <a:gd name="connsiteY97" fmla="*/ 492919 h 864394"/>
                  <a:gd name="connsiteX98" fmla="*/ 907257 w 973932"/>
                  <a:gd name="connsiteY98" fmla="*/ 466725 h 864394"/>
                  <a:gd name="connsiteX99" fmla="*/ 892969 w 973932"/>
                  <a:gd name="connsiteY99" fmla="*/ 442913 h 864394"/>
                  <a:gd name="connsiteX100" fmla="*/ 907257 w 973932"/>
                  <a:gd name="connsiteY100" fmla="*/ 421482 h 864394"/>
                  <a:gd name="connsiteX101" fmla="*/ 935832 w 973932"/>
                  <a:gd name="connsiteY101" fmla="*/ 411957 h 864394"/>
                  <a:gd name="connsiteX102" fmla="*/ 962025 w 973932"/>
                  <a:gd name="connsiteY102" fmla="*/ 402432 h 864394"/>
                  <a:gd name="connsiteX103" fmla="*/ 973932 w 973932"/>
                  <a:gd name="connsiteY103" fmla="*/ 395288 h 864394"/>
                  <a:gd name="connsiteX104" fmla="*/ 973932 w 973932"/>
                  <a:gd name="connsiteY104" fmla="*/ 361950 h 864394"/>
                  <a:gd name="connsiteX105" fmla="*/ 892969 w 973932"/>
                  <a:gd name="connsiteY105" fmla="*/ 328613 h 864394"/>
                  <a:gd name="connsiteX106" fmla="*/ 854869 w 973932"/>
                  <a:gd name="connsiteY106" fmla="*/ 257175 h 864394"/>
                  <a:gd name="connsiteX107" fmla="*/ 840582 w 973932"/>
                  <a:gd name="connsiteY107" fmla="*/ 204788 h 864394"/>
                  <a:gd name="connsiteX108" fmla="*/ 804863 w 973932"/>
                  <a:gd name="connsiteY108" fmla="*/ 190500 h 864394"/>
                  <a:gd name="connsiteX109" fmla="*/ 785813 w 973932"/>
                  <a:gd name="connsiteY109" fmla="*/ 164307 h 864394"/>
                  <a:gd name="connsiteX110" fmla="*/ 769144 w 973932"/>
                  <a:gd name="connsiteY110" fmla="*/ 102394 h 864394"/>
                  <a:gd name="connsiteX111" fmla="*/ 726282 w 973932"/>
                  <a:gd name="connsiteY111" fmla="*/ 76200 h 864394"/>
                  <a:gd name="connsiteX112" fmla="*/ 669132 w 973932"/>
                  <a:gd name="connsiteY112" fmla="*/ 71438 h 864394"/>
                  <a:gd name="connsiteX113" fmla="*/ 650082 w 973932"/>
                  <a:gd name="connsiteY113" fmla="*/ 30957 h 864394"/>
                  <a:gd name="connsiteX114" fmla="*/ 559594 w 973932"/>
                  <a:gd name="connsiteY114" fmla="*/ 4763 h 864394"/>
                  <a:gd name="connsiteX115" fmla="*/ 461963 w 973932"/>
                  <a:gd name="connsiteY115" fmla="*/ 0 h 864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973932" h="864394">
                    <a:moveTo>
                      <a:pt x="461963" y="0"/>
                    </a:moveTo>
                    <a:lnTo>
                      <a:pt x="454819" y="71438"/>
                    </a:lnTo>
                    <a:lnTo>
                      <a:pt x="411957" y="78582"/>
                    </a:lnTo>
                    <a:lnTo>
                      <a:pt x="395288" y="66675"/>
                    </a:lnTo>
                    <a:lnTo>
                      <a:pt x="359569" y="64294"/>
                    </a:lnTo>
                    <a:lnTo>
                      <a:pt x="333375" y="64294"/>
                    </a:lnTo>
                    <a:lnTo>
                      <a:pt x="304800" y="76200"/>
                    </a:lnTo>
                    <a:lnTo>
                      <a:pt x="271463" y="100013"/>
                    </a:lnTo>
                    <a:lnTo>
                      <a:pt x="214313" y="59532"/>
                    </a:lnTo>
                    <a:lnTo>
                      <a:pt x="142875" y="61913"/>
                    </a:lnTo>
                    <a:lnTo>
                      <a:pt x="92869" y="50007"/>
                    </a:lnTo>
                    <a:lnTo>
                      <a:pt x="33338" y="97632"/>
                    </a:lnTo>
                    <a:lnTo>
                      <a:pt x="4763" y="121444"/>
                    </a:lnTo>
                    <a:lnTo>
                      <a:pt x="0" y="147638"/>
                    </a:lnTo>
                    <a:lnTo>
                      <a:pt x="47625" y="200025"/>
                    </a:lnTo>
                    <a:lnTo>
                      <a:pt x="66675" y="271463"/>
                    </a:lnTo>
                    <a:lnTo>
                      <a:pt x="102394" y="300038"/>
                    </a:lnTo>
                    <a:lnTo>
                      <a:pt x="130969" y="319088"/>
                    </a:lnTo>
                    <a:lnTo>
                      <a:pt x="166688" y="333375"/>
                    </a:lnTo>
                    <a:lnTo>
                      <a:pt x="192882" y="338138"/>
                    </a:lnTo>
                    <a:lnTo>
                      <a:pt x="228600" y="326232"/>
                    </a:lnTo>
                    <a:lnTo>
                      <a:pt x="252413" y="316707"/>
                    </a:lnTo>
                    <a:lnTo>
                      <a:pt x="271463" y="304800"/>
                    </a:lnTo>
                    <a:lnTo>
                      <a:pt x="300038" y="288132"/>
                    </a:lnTo>
                    <a:lnTo>
                      <a:pt x="321469" y="309563"/>
                    </a:lnTo>
                    <a:lnTo>
                      <a:pt x="319088" y="342900"/>
                    </a:lnTo>
                    <a:lnTo>
                      <a:pt x="300038" y="381000"/>
                    </a:lnTo>
                    <a:lnTo>
                      <a:pt x="271463" y="411957"/>
                    </a:lnTo>
                    <a:lnTo>
                      <a:pt x="238125" y="423863"/>
                    </a:lnTo>
                    <a:lnTo>
                      <a:pt x="211932" y="431007"/>
                    </a:lnTo>
                    <a:lnTo>
                      <a:pt x="161925" y="433388"/>
                    </a:lnTo>
                    <a:lnTo>
                      <a:pt x="123825" y="416719"/>
                    </a:lnTo>
                    <a:lnTo>
                      <a:pt x="123825" y="395288"/>
                    </a:lnTo>
                    <a:lnTo>
                      <a:pt x="107157" y="376238"/>
                    </a:lnTo>
                    <a:lnTo>
                      <a:pt x="107157" y="376238"/>
                    </a:lnTo>
                    <a:lnTo>
                      <a:pt x="78582" y="416719"/>
                    </a:lnTo>
                    <a:lnTo>
                      <a:pt x="66675" y="461963"/>
                    </a:lnTo>
                    <a:lnTo>
                      <a:pt x="88107" y="481013"/>
                    </a:lnTo>
                    <a:lnTo>
                      <a:pt x="109538" y="511969"/>
                    </a:lnTo>
                    <a:lnTo>
                      <a:pt x="140494" y="533400"/>
                    </a:lnTo>
                    <a:lnTo>
                      <a:pt x="145257" y="557213"/>
                    </a:lnTo>
                    <a:lnTo>
                      <a:pt x="152400" y="566738"/>
                    </a:lnTo>
                    <a:lnTo>
                      <a:pt x="180975" y="595313"/>
                    </a:lnTo>
                    <a:lnTo>
                      <a:pt x="188119" y="661988"/>
                    </a:lnTo>
                    <a:lnTo>
                      <a:pt x="209550" y="681038"/>
                    </a:lnTo>
                    <a:lnTo>
                      <a:pt x="233363" y="688182"/>
                    </a:lnTo>
                    <a:lnTo>
                      <a:pt x="252413" y="702469"/>
                    </a:lnTo>
                    <a:lnTo>
                      <a:pt x="278607" y="721519"/>
                    </a:lnTo>
                    <a:lnTo>
                      <a:pt x="307182" y="766763"/>
                    </a:lnTo>
                    <a:lnTo>
                      <a:pt x="340519" y="773907"/>
                    </a:lnTo>
                    <a:lnTo>
                      <a:pt x="359569" y="759619"/>
                    </a:lnTo>
                    <a:lnTo>
                      <a:pt x="357188" y="738188"/>
                    </a:lnTo>
                    <a:lnTo>
                      <a:pt x="364332" y="716757"/>
                    </a:lnTo>
                    <a:lnTo>
                      <a:pt x="383382" y="711994"/>
                    </a:lnTo>
                    <a:lnTo>
                      <a:pt x="404813" y="721519"/>
                    </a:lnTo>
                    <a:lnTo>
                      <a:pt x="431007" y="733425"/>
                    </a:lnTo>
                    <a:lnTo>
                      <a:pt x="454819" y="740569"/>
                    </a:lnTo>
                    <a:lnTo>
                      <a:pt x="476250" y="728663"/>
                    </a:lnTo>
                    <a:lnTo>
                      <a:pt x="490538" y="704850"/>
                    </a:lnTo>
                    <a:lnTo>
                      <a:pt x="523875" y="683419"/>
                    </a:lnTo>
                    <a:lnTo>
                      <a:pt x="557213" y="685800"/>
                    </a:lnTo>
                    <a:lnTo>
                      <a:pt x="576263" y="664369"/>
                    </a:lnTo>
                    <a:lnTo>
                      <a:pt x="585788" y="626269"/>
                    </a:lnTo>
                    <a:lnTo>
                      <a:pt x="578644" y="585788"/>
                    </a:lnTo>
                    <a:lnTo>
                      <a:pt x="602457" y="535781"/>
                    </a:lnTo>
                    <a:lnTo>
                      <a:pt x="590550" y="490538"/>
                    </a:lnTo>
                    <a:lnTo>
                      <a:pt x="621507" y="473869"/>
                    </a:lnTo>
                    <a:lnTo>
                      <a:pt x="650082" y="492919"/>
                    </a:lnTo>
                    <a:lnTo>
                      <a:pt x="652463" y="523875"/>
                    </a:lnTo>
                    <a:lnTo>
                      <a:pt x="645319" y="550069"/>
                    </a:lnTo>
                    <a:lnTo>
                      <a:pt x="645319" y="581025"/>
                    </a:lnTo>
                    <a:lnTo>
                      <a:pt x="666750" y="602457"/>
                    </a:lnTo>
                    <a:lnTo>
                      <a:pt x="669132" y="654844"/>
                    </a:lnTo>
                    <a:lnTo>
                      <a:pt x="645319" y="709613"/>
                    </a:lnTo>
                    <a:cubicBezTo>
                      <a:pt x="644525" y="730250"/>
                      <a:pt x="643732" y="750888"/>
                      <a:pt x="642938" y="771525"/>
                    </a:cubicBezTo>
                    <a:lnTo>
                      <a:pt x="640557" y="795338"/>
                    </a:lnTo>
                    <a:lnTo>
                      <a:pt x="640557" y="814388"/>
                    </a:lnTo>
                    <a:lnTo>
                      <a:pt x="621507" y="826294"/>
                    </a:lnTo>
                    <a:lnTo>
                      <a:pt x="623888" y="845344"/>
                    </a:lnTo>
                    <a:lnTo>
                      <a:pt x="640557" y="857250"/>
                    </a:lnTo>
                    <a:lnTo>
                      <a:pt x="659607" y="850107"/>
                    </a:lnTo>
                    <a:lnTo>
                      <a:pt x="678657" y="857250"/>
                    </a:lnTo>
                    <a:lnTo>
                      <a:pt x="702469" y="862013"/>
                    </a:lnTo>
                    <a:lnTo>
                      <a:pt x="726282" y="864394"/>
                    </a:lnTo>
                    <a:lnTo>
                      <a:pt x="752475" y="852488"/>
                    </a:lnTo>
                    <a:lnTo>
                      <a:pt x="766763" y="823913"/>
                    </a:lnTo>
                    <a:lnTo>
                      <a:pt x="773907" y="792957"/>
                    </a:lnTo>
                    <a:lnTo>
                      <a:pt x="766763" y="769144"/>
                    </a:lnTo>
                    <a:lnTo>
                      <a:pt x="795338" y="764382"/>
                    </a:lnTo>
                    <a:lnTo>
                      <a:pt x="831057" y="709613"/>
                    </a:lnTo>
                    <a:lnTo>
                      <a:pt x="890588" y="688182"/>
                    </a:lnTo>
                    <a:lnTo>
                      <a:pt x="902494" y="661988"/>
                    </a:lnTo>
                    <a:lnTo>
                      <a:pt x="902494" y="661988"/>
                    </a:lnTo>
                    <a:lnTo>
                      <a:pt x="864394" y="645319"/>
                    </a:lnTo>
                    <a:lnTo>
                      <a:pt x="845344" y="600075"/>
                    </a:lnTo>
                    <a:lnTo>
                      <a:pt x="881063" y="581025"/>
                    </a:lnTo>
                    <a:lnTo>
                      <a:pt x="921544" y="538163"/>
                    </a:lnTo>
                    <a:lnTo>
                      <a:pt x="912019" y="492919"/>
                    </a:lnTo>
                    <a:lnTo>
                      <a:pt x="907257" y="466725"/>
                    </a:lnTo>
                    <a:lnTo>
                      <a:pt x="892969" y="442913"/>
                    </a:lnTo>
                    <a:lnTo>
                      <a:pt x="907257" y="421482"/>
                    </a:lnTo>
                    <a:lnTo>
                      <a:pt x="935832" y="411957"/>
                    </a:lnTo>
                    <a:lnTo>
                      <a:pt x="962025" y="402432"/>
                    </a:lnTo>
                    <a:lnTo>
                      <a:pt x="973932" y="395288"/>
                    </a:lnTo>
                    <a:lnTo>
                      <a:pt x="973932" y="361950"/>
                    </a:lnTo>
                    <a:lnTo>
                      <a:pt x="892969" y="328613"/>
                    </a:lnTo>
                    <a:lnTo>
                      <a:pt x="854869" y="257175"/>
                    </a:lnTo>
                    <a:lnTo>
                      <a:pt x="840582" y="204788"/>
                    </a:lnTo>
                    <a:lnTo>
                      <a:pt x="804863" y="190500"/>
                    </a:lnTo>
                    <a:lnTo>
                      <a:pt x="785813" y="164307"/>
                    </a:lnTo>
                    <a:lnTo>
                      <a:pt x="769144" y="102394"/>
                    </a:lnTo>
                    <a:lnTo>
                      <a:pt x="726282" y="76200"/>
                    </a:lnTo>
                    <a:lnTo>
                      <a:pt x="669132" y="71438"/>
                    </a:lnTo>
                    <a:lnTo>
                      <a:pt x="650082" y="30957"/>
                    </a:lnTo>
                    <a:lnTo>
                      <a:pt x="559594" y="4763"/>
                    </a:lnTo>
                    <a:lnTo>
                      <a:pt x="461963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0" name="Freeform 109"/>
            <p:cNvSpPr/>
            <p:nvPr/>
          </p:nvSpPr>
          <p:spPr bwMode="auto">
            <a:xfrm>
              <a:off x="5550884" y="3378601"/>
              <a:ext cx="269916" cy="292587"/>
            </a:xfrm>
            <a:custGeom>
              <a:avLst/>
              <a:gdLst>
                <a:gd name="connsiteX0" fmla="*/ 104775 w 335757"/>
                <a:gd name="connsiteY0" fmla="*/ 302419 h 302419"/>
                <a:gd name="connsiteX1" fmla="*/ 247650 w 335757"/>
                <a:gd name="connsiteY1" fmla="*/ 276225 h 302419"/>
                <a:gd name="connsiteX2" fmla="*/ 280988 w 335757"/>
                <a:gd name="connsiteY2" fmla="*/ 209550 h 302419"/>
                <a:gd name="connsiteX3" fmla="*/ 302419 w 335757"/>
                <a:gd name="connsiteY3" fmla="*/ 173832 h 302419"/>
                <a:gd name="connsiteX4" fmla="*/ 316707 w 335757"/>
                <a:gd name="connsiteY4" fmla="*/ 138113 h 302419"/>
                <a:gd name="connsiteX5" fmla="*/ 335757 w 335757"/>
                <a:gd name="connsiteY5" fmla="*/ 114300 h 302419"/>
                <a:gd name="connsiteX6" fmla="*/ 314325 w 335757"/>
                <a:gd name="connsiteY6" fmla="*/ 66675 h 302419"/>
                <a:gd name="connsiteX7" fmla="*/ 309563 w 335757"/>
                <a:gd name="connsiteY7" fmla="*/ 30957 h 302419"/>
                <a:gd name="connsiteX8" fmla="*/ 252413 w 335757"/>
                <a:gd name="connsiteY8" fmla="*/ 7144 h 302419"/>
                <a:gd name="connsiteX9" fmla="*/ 216694 w 335757"/>
                <a:gd name="connsiteY9" fmla="*/ 0 h 302419"/>
                <a:gd name="connsiteX10" fmla="*/ 169069 w 335757"/>
                <a:gd name="connsiteY10" fmla="*/ 16669 h 302419"/>
                <a:gd name="connsiteX11" fmla="*/ 135732 w 335757"/>
                <a:gd name="connsiteY11" fmla="*/ 40482 h 302419"/>
                <a:gd name="connsiteX12" fmla="*/ 66675 w 335757"/>
                <a:gd name="connsiteY12" fmla="*/ 102394 h 302419"/>
                <a:gd name="connsiteX13" fmla="*/ 76200 w 335757"/>
                <a:gd name="connsiteY13" fmla="*/ 176213 h 302419"/>
                <a:gd name="connsiteX14" fmla="*/ 0 w 335757"/>
                <a:gd name="connsiteY14" fmla="*/ 221457 h 302419"/>
                <a:gd name="connsiteX15" fmla="*/ 104775 w 335757"/>
                <a:gd name="connsiteY15" fmla="*/ 302419 h 30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5757" h="302419">
                  <a:moveTo>
                    <a:pt x="104775" y="302419"/>
                  </a:moveTo>
                  <a:lnTo>
                    <a:pt x="247650" y="276225"/>
                  </a:lnTo>
                  <a:lnTo>
                    <a:pt x="280988" y="209550"/>
                  </a:lnTo>
                  <a:lnTo>
                    <a:pt x="302419" y="173832"/>
                  </a:lnTo>
                  <a:lnTo>
                    <a:pt x="316707" y="138113"/>
                  </a:lnTo>
                  <a:lnTo>
                    <a:pt x="335757" y="114300"/>
                  </a:lnTo>
                  <a:lnTo>
                    <a:pt x="314325" y="66675"/>
                  </a:lnTo>
                  <a:lnTo>
                    <a:pt x="309563" y="30957"/>
                  </a:lnTo>
                  <a:lnTo>
                    <a:pt x="252413" y="7144"/>
                  </a:lnTo>
                  <a:lnTo>
                    <a:pt x="216694" y="0"/>
                  </a:lnTo>
                  <a:lnTo>
                    <a:pt x="169069" y="16669"/>
                  </a:lnTo>
                  <a:lnTo>
                    <a:pt x="135732" y="40482"/>
                  </a:lnTo>
                  <a:lnTo>
                    <a:pt x="66675" y="102394"/>
                  </a:lnTo>
                  <a:lnTo>
                    <a:pt x="76200" y="176213"/>
                  </a:lnTo>
                  <a:lnTo>
                    <a:pt x="0" y="221457"/>
                  </a:lnTo>
                  <a:lnTo>
                    <a:pt x="104775" y="3024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5336813" y="2608540"/>
              <a:ext cx="857836" cy="547480"/>
            </a:xfrm>
            <a:custGeom>
              <a:avLst/>
              <a:gdLst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2462 w 1059656"/>
                <a:gd name="connsiteY79" fmla="*/ 481012 h 531019"/>
                <a:gd name="connsiteX80" fmla="*/ 697706 w 1059656"/>
                <a:gd name="connsiteY80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2462 w 1059656"/>
                <a:gd name="connsiteY79" fmla="*/ 481012 h 531019"/>
                <a:gd name="connsiteX80" fmla="*/ 676275 w 1059656"/>
                <a:gd name="connsiteY80" fmla="*/ 500062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9605 w 1059656"/>
                <a:gd name="connsiteY79" fmla="*/ 471487 h 531019"/>
                <a:gd name="connsiteX80" fmla="*/ 676275 w 1059656"/>
                <a:gd name="connsiteY80" fmla="*/ 500062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7224 w 1059656"/>
                <a:gd name="connsiteY79" fmla="*/ 483393 h 531019"/>
                <a:gd name="connsiteX80" fmla="*/ 676275 w 1059656"/>
                <a:gd name="connsiteY80" fmla="*/ 500062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7224 w 1059656"/>
                <a:gd name="connsiteY79" fmla="*/ 483393 h 531019"/>
                <a:gd name="connsiteX80" fmla="*/ 654844 w 1059656"/>
                <a:gd name="connsiteY80" fmla="*/ 495300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2461 w 1059656"/>
                <a:gd name="connsiteY79" fmla="*/ 476249 h 531019"/>
                <a:gd name="connsiteX80" fmla="*/ 654844 w 1059656"/>
                <a:gd name="connsiteY80" fmla="*/ 495300 h 531019"/>
                <a:gd name="connsiteX81" fmla="*/ 697706 w 1059656"/>
                <a:gd name="connsiteY81" fmla="*/ 531019 h 531019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33437 w 1059656"/>
                <a:gd name="connsiteY25" fmla="*/ 0 h 564357"/>
                <a:gd name="connsiteX26" fmla="*/ 809625 w 1059656"/>
                <a:gd name="connsiteY26" fmla="*/ 33338 h 564357"/>
                <a:gd name="connsiteX27" fmla="*/ 797718 w 1059656"/>
                <a:gd name="connsiteY27" fmla="*/ 50007 h 564357"/>
                <a:gd name="connsiteX28" fmla="*/ 757237 w 1059656"/>
                <a:gd name="connsiteY28" fmla="*/ 45244 h 564357"/>
                <a:gd name="connsiteX29" fmla="*/ 735806 w 1059656"/>
                <a:gd name="connsiteY29" fmla="*/ 50007 h 564357"/>
                <a:gd name="connsiteX30" fmla="*/ 719137 w 1059656"/>
                <a:gd name="connsiteY30" fmla="*/ 78582 h 564357"/>
                <a:gd name="connsiteX31" fmla="*/ 723900 w 1059656"/>
                <a:gd name="connsiteY31" fmla="*/ 97632 h 564357"/>
                <a:gd name="connsiteX32" fmla="*/ 707231 w 1059656"/>
                <a:gd name="connsiteY32" fmla="*/ 111919 h 564357"/>
                <a:gd name="connsiteX33" fmla="*/ 631031 w 1059656"/>
                <a:gd name="connsiteY33" fmla="*/ 114300 h 564357"/>
                <a:gd name="connsiteX34" fmla="*/ 597693 w 1059656"/>
                <a:gd name="connsiteY34" fmla="*/ 100013 h 564357"/>
                <a:gd name="connsiteX35" fmla="*/ 569118 w 1059656"/>
                <a:gd name="connsiteY35" fmla="*/ 71438 h 564357"/>
                <a:gd name="connsiteX36" fmla="*/ 531018 w 1059656"/>
                <a:gd name="connsiteY36" fmla="*/ 66675 h 564357"/>
                <a:gd name="connsiteX37" fmla="*/ 497681 w 1059656"/>
                <a:gd name="connsiteY37" fmla="*/ 90488 h 564357"/>
                <a:gd name="connsiteX38" fmla="*/ 481012 w 1059656"/>
                <a:gd name="connsiteY38" fmla="*/ 109538 h 564357"/>
                <a:gd name="connsiteX39" fmla="*/ 466725 w 1059656"/>
                <a:gd name="connsiteY39" fmla="*/ 126207 h 564357"/>
                <a:gd name="connsiteX40" fmla="*/ 450056 w 1059656"/>
                <a:gd name="connsiteY40" fmla="*/ 145257 h 564357"/>
                <a:gd name="connsiteX41" fmla="*/ 454818 w 1059656"/>
                <a:gd name="connsiteY41" fmla="*/ 171450 h 564357"/>
                <a:gd name="connsiteX42" fmla="*/ 423862 w 1059656"/>
                <a:gd name="connsiteY42" fmla="*/ 195263 h 564357"/>
                <a:gd name="connsiteX43" fmla="*/ 371475 w 1059656"/>
                <a:gd name="connsiteY43" fmla="*/ 204788 h 564357"/>
                <a:gd name="connsiteX44" fmla="*/ 330993 w 1059656"/>
                <a:gd name="connsiteY44" fmla="*/ 223838 h 564357"/>
                <a:gd name="connsiteX45" fmla="*/ 321468 w 1059656"/>
                <a:gd name="connsiteY45" fmla="*/ 261938 h 564357"/>
                <a:gd name="connsiteX46" fmla="*/ 319087 w 1059656"/>
                <a:gd name="connsiteY46" fmla="*/ 269082 h 564357"/>
                <a:gd name="connsiteX47" fmla="*/ 266700 w 1059656"/>
                <a:gd name="connsiteY47" fmla="*/ 285750 h 564357"/>
                <a:gd name="connsiteX48" fmla="*/ 180975 w 1059656"/>
                <a:gd name="connsiteY48" fmla="*/ 316707 h 564357"/>
                <a:gd name="connsiteX49" fmla="*/ 157162 w 1059656"/>
                <a:gd name="connsiteY49" fmla="*/ 309563 h 564357"/>
                <a:gd name="connsiteX50" fmla="*/ 128587 w 1059656"/>
                <a:gd name="connsiteY50" fmla="*/ 300038 h 564357"/>
                <a:gd name="connsiteX51" fmla="*/ 130968 w 1059656"/>
                <a:gd name="connsiteY51" fmla="*/ 359569 h 564357"/>
                <a:gd name="connsiteX52" fmla="*/ 169068 w 1059656"/>
                <a:gd name="connsiteY52" fmla="*/ 388144 h 564357"/>
                <a:gd name="connsiteX53" fmla="*/ 185737 w 1059656"/>
                <a:gd name="connsiteY53" fmla="*/ 411957 h 564357"/>
                <a:gd name="connsiteX54" fmla="*/ 180975 w 1059656"/>
                <a:gd name="connsiteY54" fmla="*/ 442913 h 564357"/>
                <a:gd name="connsiteX55" fmla="*/ 173831 w 1059656"/>
                <a:gd name="connsiteY55" fmla="*/ 471488 h 564357"/>
                <a:gd name="connsiteX56" fmla="*/ 130968 w 1059656"/>
                <a:gd name="connsiteY56" fmla="*/ 473869 h 564357"/>
                <a:gd name="connsiteX57" fmla="*/ 95250 w 1059656"/>
                <a:gd name="connsiteY57" fmla="*/ 488157 h 564357"/>
                <a:gd name="connsiteX58" fmla="*/ 71437 w 1059656"/>
                <a:gd name="connsiteY58" fmla="*/ 492919 h 564357"/>
                <a:gd name="connsiteX59" fmla="*/ 50006 w 1059656"/>
                <a:gd name="connsiteY59" fmla="*/ 504825 h 564357"/>
                <a:gd name="connsiteX60" fmla="*/ 30956 w 1059656"/>
                <a:gd name="connsiteY60" fmla="*/ 521494 h 564357"/>
                <a:gd name="connsiteX61" fmla="*/ 7143 w 1059656"/>
                <a:gd name="connsiteY61" fmla="*/ 528638 h 564357"/>
                <a:gd name="connsiteX62" fmla="*/ 0 w 1059656"/>
                <a:gd name="connsiteY62" fmla="*/ 533400 h 564357"/>
                <a:gd name="connsiteX63" fmla="*/ 38100 w 1059656"/>
                <a:gd name="connsiteY63" fmla="*/ 561975 h 564357"/>
                <a:gd name="connsiteX64" fmla="*/ 80962 w 1059656"/>
                <a:gd name="connsiteY64" fmla="*/ 559594 h 564357"/>
                <a:gd name="connsiteX65" fmla="*/ 116681 w 1059656"/>
                <a:gd name="connsiteY65" fmla="*/ 526257 h 564357"/>
                <a:gd name="connsiteX66" fmla="*/ 171450 w 1059656"/>
                <a:gd name="connsiteY66" fmla="*/ 500063 h 564357"/>
                <a:gd name="connsiteX67" fmla="*/ 278606 w 1059656"/>
                <a:gd name="connsiteY67" fmla="*/ 492919 h 564357"/>
                <a:gd name="connsiteX68" fmla="*/ 292893 w 1059656"/>
                <a:gd name="connsiteY68" fmla="*/ 481013 h 564357"/>
                <a:gd name="connsiteX69" fmla="*/ 357187 w 1059656"/>
                <a:gd name="connsiteY69" fmla="*/ 481013 h 564357"/>
                <a:gd name="connsiteX70" fmla="*/ 433387 w 1059656"/>
                <a:gd name="connsiteY70" fmla="*/ 388144 h 564357"/>
                <a:gd name="connsiteX71" fmla="*/ 559593 w 1059656"/>
                <a:gd name="connsiteY71" fmla="*/ 328613 h 564357"/>
                <a:gd name="connsiteX72" fmla="*/ 619125 w 1059656"/>
                <a:gd name="connsiteY72" fmla="*/ 321469 h 564357"/>
                <a:gd name="connsiteX73" fmla="*/ 654843 w 1059656"/>
                <a:gd name="connsiteY73" fmla="*/ 295275 h 564357"/>
                <a:gd name="connsiteX74" fmla="*/ 716756 w 1059656"/>
                <a:gd name="connsiteY74" fmla="*/ 292894 h 564357"/>
                <a:gd name="connsiteX75" fmla="*/ 771525 w 1059656"/>
                <a:gd name="connsiteY75" fmla="*/ 285750 h 564357"/>
                <a:gd name="connsiteX76" fmla="*/ 781050 w 1059656"/>
                <a:gd name="connsiteY76" fmla="*/ 323850 h 564357"/>
                <a:gd name="connsiteX77" fmla="*/ 773906 w 1059656"/>
                <a:gd name="connsiteY77" fmla="*/ 445294 h 564357"/>
                <a:gd name="connsiteX78" fmla="*/ 707231 w 1059656"/>
                <a:gd name="connsiteY78" fmla="*/ 461963 h 564357"/>
                <a:gd name="connsiteX79" fmla="*/ 652461 w 1059656"/>
                <a:gd name="connsiteY79" fmla="*/ 509587 h 564357"/>
                <a:gd name="connsiteX80" fmla="*/ 654844 w 1059656"/>
                <a:gd name="connsiteY80" fmla="*/ 528638 h 564357"/>
                <a:gd name="connsiteX81" fmla="*/ 697706 w 1059656"/>
                <a:gd name="connsiteY81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35818 w 1059656"/>
                <a:gd name="connsiteY25" fmla="*/ 52388 h 564357"/>
                <a:gd name="connsiteX26" fmla="*/ 833437 w 1059656"/>
                <a:gd name="connsiteY26" fmla="*/ 0 h 564357"/>
                <a:gd name="connsiteX27" fmla="*/ 809625 w 1059656"/>
                <a:gd name="connsiteY27" fmla="*/ 33338 h 564357"/>
                <a:gd name="connsiteX28" fmla="*/ 797718 w 1059656"/>
                <a:gd name="connsiteY28" fmla="*/ 50007 h 564357"/>
                <a:gd name="connsiteX29" fmla="*/ 757237 w 1059656"/>
                <a:gd name="connsiteY29" fmla="*/ 45244 h 564357"/>
                <a:gd name="connsiteX30" fmla="*/ 735806 w 1059656"/>
                <a:gd name="connsiteY30" fmla="*/ 50007 h 564357"/>
                <a:gd name="connsiteX31" fmla="*/ 719137 w 1059656"/>
                <a:gd name="connsiteY31" fmla="*/ 78582 h 564357"/>
                <a:gd name="connsiteX32" fmla="*/ 723900 w 1059656"/>
                <a:gd name="connsiteY32" fmla="*/ 97632 h 564357"/>
                <a:gd name="connsiteX33" fmla="*/ 707231 w 1059656"/>
                <a:gd name="connsiteY33" fmla="*/ 111919 h 564357"/>
                <a:gd name="connsiteX34" fmla="*/ 631031 w 1059656"/>
                <a:gd name="connsiteY34" fmla="*/ 114300 h 564357"/>
                <a:gd name="connsiteX35" fmla="*/ 597693 w 1059656"/>
                <a:gd name="connsiteY35" fmla="*/ 100013 h 564357"/>
                <a:gd name="connsiteX36" fmla="*/ 569118 w 1059656"/>
                <a:gd name="connsiteY36" fmla="*/ 71438 h 564357"/>
                <a:gd name="connsiteX37" fmla="*/ 531018 w 1059656"/>
                <a:gd name="connsiteY37" fmla="*/ 66675 h 564357"/>
                <a:gd name="connsiteX38" fmla="*/ 497681 w 1059656"/>
                <a:gd name="connsiteY38" fmla="*/ 90488 h 564357"/>
                <a:gd name="connsiteX39" fmla="*/ 481012 w 1059656"/>
                <a:gd name="connsiteY39" fmla="*/ 109538 h 564357"/>
                <a:gd name="connsiteX40" fmla="*/ 466725 w 1059656"/>
                <a:gd name="connsiteY40" fmla="*/ 126207 h 564357"/>
                <a:gd name="connsiteX41" fmla="*/ 450056 w 1059656"/>
                <a:gd name="connsiteY41" fmla="*/ 145257 h 564357"/>
                <a:gd name="connsiteX42" fmla="*/ 454818 w 1059656"/>
                <a:gd name="connsiteY42" fmla="*/ 171450 h 564357"/>
                <a:gd name="connsiteX43" fmla="*/ 423862 w 1059656"/>
                <a:gd name="connsiteY43" fmla="*/ 195263 h 564357"/>
                <a:gd name="connsiteX44" fmla="*/ 371475 w 1059656"/>
                <a:gd name="connsiteY44" fmla="*/ 204788 h 564357"/>
                <a:gd name="connsiteX45" fmla="*/ 330993 w 1059656"/>
                <a:gd name="connsiteY45" fmla="*/ 223838 h 564357"/>
                <a:gd name="connsiteX46" fmla="*/ 321468 w 1059656"/>
                <a:gd name="connsiteY46" fmla="*/ 261938 h 564357"/>
                <a:gd name="connsiteX47" fmla="*/ 319087 w 1059656"/>
                <a:gd name="connsiteY47" fmla="*/ 269082 h 564357"/>
                <a:gd name="connsiteX48" fmla="*/ 266700 w 1059656"/>
                <a:gd name="connsiteY48" fmla="*/ 285750 h 564357"/>
                <a:gd name="connsiteX49" fmla="*/ 180975 w 1059656"/>
                <a:gd name="connsiteY49" fmla="*/ 316707 h 564357"/>
                <a:gd name="connsiteX50" fmla="*/ 157162 w 1059656"/>
                <a:gd name="connsiteY50" fmla="*/ 309563 h 564357"/>
                <a:gd name="connsiteX51" fmla="*/ 128587 w 1059656"/>
                <a:gd name="connsiteY51" fmla="*/ 300038 h 564357"/>
                <a:gd name="connsiteX52" fmla="*/ 130968 w 1059656"/>
                <a:gd name="connsiteY52" fmla="*/ 359569 h 564357"/>
                <a:gd name="connsiteX53" fmla="*/ 169068 w 1059656"/>
                <a:gd name="connsiteY53" fmla="*/ 388144 h 564357"/>
                <a:gd name="connsiteX54" fmla="*/ 185737 w 1059656"/>
                <a:gd name="connsiteY54" fmla="*/ 411957 h 564357"/>
                <a:gd name="connsiteX55" fmla="*/ 180975 w 1059656"/>
                <a:gd name="connsiteY55" fmla="*/ 442913 h 564357"/>
                <a:gd name="connsiteX56" fmla="*/ 173831 w 1059656"/>
                <a:gd name="connsiteY56" fmla="*/ 471488 h 564357"/>
                <a:gd name="connsiteX57" fmla="*/ 130968 w 1059656"/>
                <a:gd name="connsiteY57" fmla="*/ 473869 h 564357"/>
                <a:gd name="connsiteX58" fmla="*/ 95250 w 1059656"/>
                <a:gd name="connsiteY58" fmla="*/ 488157 h 564357"/>
                <a:gd name="connsiteX59" fmla="*/ 71437 w 1059656"/>
                <a:gd name="connsiteY59" fmla="*/ 492919 h 564357"/>
                <a:gd name="connsiteX60" fmla="*/ 50006 w 1059656"/>
                <a:gd name="connsiteY60" fmla="*/ 504825 h 564357"/>
                <a:gd name="connsiteX61" fmla="*/ 30956 w 1059656"/>
                <a:gd name="connsiteY61" fmla="*/ 521494 h 564357"/>
                <a:gd name="connsiteX62" fmla="*/ 7143 w 1059656"/>
                <a:gd name="connsiteY62" fmla="*/ 528638 h 564357"/>
                <a:gd name="connsiteX63" fmla="*/ 0 w 1059656"/>
                <a:gd name="connsiteY63" fmla="*/ 533400 h 564357"/>
                <a:gd name="connsiteX64" fmla="*/ 38100 w 1059656"/>
                <a:gd name="connsiteY64" fmla="*/ 561975 h 564357"/>
                <a:gd name="connsiteX65" fmla="*/ 80962 w 1059656"/>
                <a:gd name="connsiteY65" fmla="*/ 559594 h 564357"/>
                <a:gd name="connsiteX66" fmla="*/ 116681 w 1059656"/>
                <a:gd name="connsiteY66" fmla="*/ 526257 h 564357"/>
                <a:gd name="connsiteX67" fmla="*/ 171450 w 1059656"/>
                <a:gd name="connsiteY67" fmla="*/ 500063 h 564357"/>
                <a:gd name="connsiteX68" fmla="*/ 278606 w 1059656"/>
                <a:gd name="connsiteY68" fmla="*/ 492919 h 564357"/>
                <a:gd name="connsiteX69" fmla="*/ 292893 w 1059656"/>
                <a:gd name="connsiteY69" fmla="*/ 481013 h 564357"/>
                <a:gd name="connsiteX70" fmla="*/ 357187 w 1059656"/>
                <a:gd name="connsiteY70" fmla="*/ 481013 h 564357"/>
                <a:gd name="connsiteX71" fmla="*/ 433387 w 1059656"/>
                <a:gd name="connsiteY71" fmla="*/ 388144 h 564357"/>
                <a:gd name="connsiteX72" fmla="*/ 559593 w 1059656"/>
                <a:gd name="connsiteY72" fmla="*/ 328613 h 564357"/>
                <a:gd name="connsiteX73" fmla="*/ 619125 w 1059656"/>
                <a:gd name="connsiteY73" fmla="*/ 321469 h 564357"/>
                <a:gd name="connsiteX74" fmla="*/ 654843 w 1059656"/>
                <a:gd name="connsiteY74" fmla="*/ 295275 h 564357"/>
                <a:gd name="connsiteX75" fmla="*/ 716756 w 1059656"/>
                <a:gd name="connsiteY75" fmla="*/ 292894 h 564357"/>
                <a:gd name="connsiteX76" fmla="*/ 771525 w 1059656"/>
                <a:gd name="connsiteY76" fmla="*/ 285750 h 564357"/>
                <a:gd name="connsiteX77" fmla="*/ 781050 w 1059656"/>
                <a:gd name="connsiteY77" fmla="*/ 323850 h 564357"/>
                <a:gd name="connsiteX78" fmla="*/ 773906 w 1059656"/>
                <a:gd name="connsiteY78" fmla="*/ 445294 h 564357"/>
                <a:gd name="connsiteX79" fmla="*/ 707231 w 1059656"/>
                <a:gd name="connsiteY79" fmla="*/ 461963 h 564357"/>
                <a:gd name="connsiteX80" fmla="*/ 652461 w 1059656"/>
                <a:gd name="connsiteY80" fmla="*/ 509587 h 564357"/>
                <a:gd name="connsiteX81" fmla="*/ 654844 w 1059656"/>
                <a:gd name="connsiteY81" fmla="*/ 528638 h 564357"/>
                <a:gd name="connsiteX82" fmla="*/ 697706 w 1059656"/>
                <a:gd name="connsiteY82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57249 w 1059656"/>
                <a:gd name="connsiteY25" fmla="*/ 28576 h 564357"/>
                <a:gd name="connsiteX26" fmla="*/ 833437 w 1059656"/>
                <a:gd name="connsiteY26" fmla="*/ 0 h 564357"/>
                <a:gd name="connsiteX27" fmla="*/ 809625 w 1059656"/>
                <a:gd name="connsiteY27" fmla="*/ 33338 h 564357"/>
                <a:gd name="connsiteX28" fmla="*/ 797718 w 1059656"/>
                <a:gd name="connsiteY28" fmla="*/ 50007 h 564357"/>
                <a:gd name="connsiteX29" fmla="*/ 757237 w 1059656"/>
                <a:gd name="connsiteY29" fmla="*/ 45244 h 564357"/>
                <a:gd name="connsiteX30" fmla="*/ 735806 w 1059656"/>
                <a:gd name="connsiteY30" fmla="*/ 50007 h 564357"/>
                <a:gd name="connsiteX31" fmla="*/ 719137 w 1059656"/>
                <a:gd name="connsiteY31" fmla="*/ 78582 h 564357"/>
                <a:gd name="connsiteX32" fmla="*/ 723900 w 1059656"/>
                <a:gd name="connsiteY32" fmla="*/ 97632 h 564357"/>
                <a:gd name="connsiteX33" fmla="*/ 707231 w 1059656"/>
                <a:gd name="connsiteY33" fmla="*/ 111919 h 564357"/>
                <a:gd name="connsiteX34" fmla="*/ 631031 w 1059656"/>
                <a:gd name="connsiteY34" fmla="*/ 114300 h 564357"/>
                <a:gd name="connsiteX35" fmla="*/ 597693 w 1059656"/>
                <a:gd name="connsiteY35" fmla="*/ 100013 h 564357"/>
                <a:gd name="connsiteX36" fmla="*/ 569118 w 1059656"/>
                <a:gd name="connsiteY36" fmla="*/ 71438 h 564357"/>
                <a:gd name="connsiteX37" fmla="*/ 531018 w 1059656"/>
                <a:gd name="connsiteY37" fmla="*/ 66675 h 564357"/>
                <a:gd name="connsiteX38" fmla="*/ 497681 w 1059656"/>
                <a:gd name="connsiteY38" fmla="*/ 90488 h 564357"/>
                <a:gd name="connsiteX39" fmla="*/ 481012 w 1059656"/>
                <a:gd name="connsiteY39" fmla="*/ 109538 h 564357"/>
                <a:gd name="connsiteX40" fmla="*/ 466725 w 1059656"/>
                <a:gd name="connsiteY40" fmla="*/ 126207 h 564357"/>
                <a:gd name="connsiteX41" fmla="*/ 450056 w 1059656"/>
                <a:gd name="connsiteY41" fmla="*/ 145257 h 564357"/>
                <a:gd name="connsiteX42" fmla="*/ 454818 w 1059656"/>
                <a:gd name="connsiteY42" fmla="*/ 171450 h 564357"/>
                <a:gd name="connsiteX43" fmla="*/ 423862 w 1059656"/>
                <a:gd name="connsiteY43" fmla="*/ 195263 h 564357"/>
                <a:gd name="connsiteX44" fmla="*/ 371475 w 1059656"/>
                <a:gd name="connsiteY44" fmla="*/ 204788 h 564357"/>
                <a:gd name="connsiteX45" fmla="*/ 330993 w 1059656"/>
                <a:gd name="connsiteY45" fmla="*/ 223838 h 564357"/>
                <a:gd name="connsiteX46" fmla="*/ 321468 w 1059656"/>
                <a:gd name="connsiteY46" fmla="*/ 261938 h 564357"/>
                <a:gd name="connsiteX47" fmla="*/ 319087 w 1059656"/>
                <a:gd name="connsiteY47" fmla="*/ 269082 h 564357"/>
                <a:gd name="connsiteX48" fmla="*/ 266700 w 1059656"/>
                <a:gd name="connsiteY48" fmla="*/ 285750 h 564357"/>
                <a:gd name="connsiteX49" fmla="*/ 180975 w 1059656"/>
                <a:gd name="connsiteY49" fmla="*/ 316707 h 564357"/>
                <a:gd name="connsiteX50" fmla="*/ 157162 w 1059656"/>
                <a:gd name="connsiteY50" fmla="*/ 309563 h 564357"/>
                <a:gd name="connsiteX51" fmla="*/ 128587 w 1059656"/>
                <a:gd name="connsiteY51" fmla="*/ 300038 h 564357"/>
                <a:gd name="connsiteX52" fmla="*/ 130968 w 1059656"/>
                <a:gd name="connsiteY52" fmla="*/ 359569 h 564357"/>
                <a:gd name="connsiteX53" fmla="*/ 169068 w 1059656"/>
                <a:gd name="connsiteY53" fmla="*/ 388144 h 564357"/>
                <a:gd name="connsiteX54" fmla="*/ 185737 w 1059656"/>
                <a:gd name="connsiteY54" fmla="*/ 411957 h 564357"/>
                <a:gd name="connsiteX55" fmla="*/ 180975 w 1059656"/>
                <a:gd name="connsiteY55" fmla="*/ 442913 h 564357"/>
                <a:gd name="connsiteX56" fmla="*/ 173831 w 1059656"/>
                <a:gd name="connsiteY56" fmla="*/ 471488 h 564357"/>
                <a:gd name="connsiteX57" fmla="*/ 130968 w 1059656"/>
                <a:gd name="connsiteY57" fmla="*/ 473869 h 564357"/>
                <a:gd name="connsiteX58" fmla="*/ 95250 w 1059656"/>
                <a:gd name="connsiteY58" fmla="*/ 488157 h 564357"/>
                <a:gd name="connsiteX59" fmla="*/ 71437 w 1059656"/>
                <a:gd name="connsiteY59" fmla="*/ 492919 h 564357"/>
                <a:gd name="connsiteX60" fmla="*/ 50006 w 1059656"/>
                <a:gd name="connsiteY60" fmla="*/ 504825 h 564357"/>
                <a:gd name="connsiteX61" fmla="*/ 30956 w 1059656"/>
                <a:gd name="connsiteY61" fmla="*/ 521494 h 564357"/>
                <a:gd name="connsiteX62" fmla="*/ 7143 w 1059656"/>
                <a:gd name="connsiteY62" fmla="*/ 528638 h 564357"/>
                <a:gd name="connsiteX63" fmla="*/ 0 w 1059656"/>
                <a:gd name="connsiteY63" fmla="*/ 533400 h 564357"/>
                <a:gd name="connsiteX64" fmla="*/ 38100 w 1059656"/>
                <a:gd name="connsiteY64" fmla="*/ 561975 h 564357"/>
                <a:gd name="connsiteX65" fmla="*/ 80962 w 1059656"/>
                <a:gd name="connsiteY65" fmla="*/ 559594 h 564357"/>
                <a:gd name="connsiteX66" fmla="*/ 116681 w 1059656"/>
                <a:gd name="connsiteY66" fmla="*/ 526257 h 564357"/>
                <a:gd name="connsiteX67" fmla="*/ 171450 w 1059656"/>
                <a:gd name="connsiteY67" fmla="*/ 500063 h 564357"/>
                <a:gd name="connsiteX68" fmla="*/ 278606 w 1059656"/>
                <a:gd name="connsiteY68" fmla="*/ 492919 h 564357"/>
                <a:gd name="connsiteX69" fmla="*/ 292893 w 1059656"/>
                <a:gd name="connsiteY69" fmla="*/ 481013 h 564357"/>
                <a:gd name="connsiteX70" fmla="*/ 357187 w 1059656"/>
                <a:gd name="connsiteY70" fmla="*/ 481013 h 564357"/>
                <a:gd name="connsiteX71" fmla="*/ 433387 w 1059656"/>
                <a:gd name="connsiteY71" fmla="*/ 388144 h 564357"/>
                <a:gd name="connsiteX72" fmla="*/ 559593 w 1059656"/>
                <a:gd name="connsiteY72" fmla="*/ 328613 h 564357"/>
                <a:gd name="connsiteX73" fmla="*/ 619125 w 1059656"/>
                <a:gd name="connsiteY73" fmla="*/ 321469 h 564357"/>
                <a:gd name="connsiteX74" fmla="*/ 654843 w 1059656"/>
                <a:gd name="connsiteY74" fmla="*/ 295275 h 564357"/>
                <a:gd name="connsiteX75" fmla="*/ 716756 w 1059656"/>
                <a:gd name="connsiteY75" fmla="*/ 292894 h 564357"/>
                <a:gd name="connsiteX76" fmla="*/ 771525 w 1059656"/>
                <a:gd name="connsiteY76" fmla="*/ 285750 h 564357"/>
                <a:gd name="connsiteX77" fmla="*/ 781050 w 1059656"/>
                <a:gd name="connsiteY77" fmla="*/ 323850 h 564357"/>
                <a:gd name="connsiteX78" fmla="*/ 773906 w 1059656"/>
                <a:gd name="connsiteY78" fmla="*/ 445294 h 564357"/>
                <a:gd name="connsiteX79" fmla="*/ 707231 w 1059656"/>
                <a:gd name="connsiteY79" fmla="*/ 461963 h 564357"/>
                <a:gd name="connsiteX80" fmla="*/ 652461 w 1059656"/>
                <a:gd name="connsiteY80" fmla="*/ 509587 h 564357"/>
                <a:gd name="connsiteX81" fmla="*/ 654844 w 1059656"/>
                <a:gd name="connsiteY81" fmla="*/ 528638 h 564357"/>
                <a:gd name="connsiteX82" fmla="*/ 697706 w 1059656"/>
                <a:gd name="connsiteY82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45343 w 1059656"/>
                <a:gd name="connsiteY25" fmla="*/ 61913 h 564357"/>
                <a:gd name="connsiteX26" fmla="*/ 857249 w 1059656"/>
                <a:gd name="connsiteY26" fmla="*/ 28576 h 564357"/>
                <a:gd name="connsiteX27" fmla="*/ 833437 w 1059656"/>
                <a:gd name="connsiteY27" fmla="*/ 0 h 564357"/>
                <a:gd name="connsiteX28" fmla="*/ 809625 w 1059656"/>
                <a:gd name="connsiteY28" fmla="*/ 33338 h 564357"/>
                <a:gd name="connsiteX29" fmla="*/ 797718 w 1059656"/>
                <a:gd name="connsiteY29" fmla="*/ 50007 h 564357"/>
                <a:gd name="connsiteX30" fmla="*/ 757237 w 1059656"/>
                <a:gd name="connsiteY30" fmla="*/ 45244 h 564357"/>
                <a:gd name="connsiteX31" fmla="*/ 735806 w 1059656"/>
                <a:gd name="connsiteY31" fmla="*/ 50007 h 564357"/>
                <a:gd name="connsiteX32" fmla="*/ 719137 w 1059656"/>
                <a:gd name="connsiteY32" fmla="*/ 78582 h 564357"/>
                <a:gd name="connsiteX33" fmla="*/ 723900 w 1059656"/>
                <a:gd name="connsiteY33" fmla="*/ 97632 h 564357"/>
                <a:gd name="connsiteX34" fmla="*/ 707231 w 1059656"/>
                <a:gd name="connsiteY34" fmla="*/ 111919 h 564357"/>
                <a:gd name="connsiteX35" fmla="*/ 631031 w 1059656"/>
                <a:gd name="connsiteY35" fmla="*/ 114300 h 564357"/>
                <a:gd name="connsiteX36" fmla="*/ 597693 w 1059656"/>
                <a:gd name="connsiteY36" fmla="*/ 100013 h 564357"/>
                <a:gd name="connsiteX37" fmla="*/ 569118 w 1059656"/>
                <a:gd name="connsiteY37" fmla="*/ 71438 h 564357"/>
                <a:gd name="connsiteX38" fmla="*/ 531018 w 1059656"/>
                <a:gd name="connsiteY38" fmla="*/ 66675 h 564357"/>
                <a:gd name="connsiteX39" fmla="*/ 497681 w 1059656"/>
                <a:gd name="connsiteY39" fmla="*/ 90488 h 564357"/>
                <a:gd name="connsiteX40" fmla="*/ 481012 w 1059656"/>
                <a:gd name="connsiteY40" fmla="*/ 109538 h 564357"/>
                <a:gd name="connsiteX41" fmla="*/ 466725 w 1059656"/>
                <a:gd name="connsiteY41" fmla="*/ 126207 h 564357"/>
                <a:gd name="connsiteX42" fmla="*/ 450056 w 1059656"/>
                <a:gd name="connsiteY42" fmla="*/ 145257 h 564357"/>
                <a:gd name="connsiteX43" fmla="*/ 454818 w 1059656"/>
                <a:gd name="connsiteY43" fmla="*/ 171450 h 564357"/>
                <a:gd name="connsiteX44" fmla="*/ 423862 w 1059656"/>
                <a:gd name="connsiteY44" fmla="*/ 195263 h 564357"/>
                <a:gd name="connsiteX45" fmla="*/ 371475 w 1059656"/>
                <a:gd name="connsiteY45" fmla="*/ 204788 h 564357"/>
                <a:gd name="connsiteX46" fmla="*/ 330993 w 1059656"/>
                <a:gd name="connsiteY46" fmla="*/ 223838 h 564357"/>
                <a:gd name="connsiteX47" fmla="*/ 321468 w 1059656"/>
                <a:gd name="connsiteY47" fmla="*/ 261938 h 564357"/>
                <a:gd name="connsiteX48" fmla="*/ 319087 w 1059656"/>
                <a:gd name="connsiteY48" fmla="*/ 269082 h 564357"/>
                <a:gd name="connsiteX49" fmla="*/ 266700 w 1059656"/>
                <a:gd name="connsiteY49" fmla="*/ 285750 h 564357"/>
                <a:gd name="connsiteX50" fmla="*/ 180975 w 1059656"/>
                <a:gd name="connsiteY50" fmla="*/ 316707 h 564357"/>
                <a:gd name="connsiteX51" fmla="*/ 157162 w 1059656"/>
                <a:gd name="connsiteY51" fmla="*/ 309563 h 564357"/>
                <a:gd name="connsiteX52" fmla="*/ 128587 w 1059656"/>
                <a:gd name="connsiteY52" fmla="*/ 300038 h 564357"/>
                <a:gd name="connsiteX53" fmla="*/ 130968 w 1059656"/>
                <a:gd name="connsiteY53" fmla="*/ 359569 h 564357"/>
                <a:gd name="connsiteX54" fmla="*/ 169068 w 1059656"/>
                <a:gd name="connsiteY54" fmla="*/ 388144 h 564357"/>
                <a:gd name="connsiteX55" fmla="*/ 185737 w 1059656"/>
                <a:gd name="connsiteY55" fmla="*/ 411957 h 564357"/>
                <a:gd name="connsiteX56" fmla="*/ 180975 w 1059656"/>
                <a:gd name="connsiteY56" fmla="*/ 442913 h 564357"/>
                <a:gd name="connsiteX57" fmla="*/ 173831 w 1059656"/>
                <a:gd name="connsiteY57" fmla="*/ 471488 h 564357"/>
                <a:gd name="connsiteX58" fmla="*/ 130968 w 1059656"/>
                <a:gd name="connsiteY58" fmla="*/ 473869 h 564357"/>
                <a:gd name="connsiteX59" fmla="*/ 95250 w 1059656"/>
                <a:gd name="connsiteY59" fmla="*/ 488157 h 564357"/>
                <a:gd name="connsiteX60" fmla="*/ 71437 w 1059656"/>
                <a:gd name="connsiteY60" fmla="*/ 492919 h 564357"/>
                <a:gd name="connsiteX61" fmla="*/ 50006 w 1059656"/>
                <a:gd name="connsiteY61" fmla="*/ 504825 h 564357"/>
                <a:gd name="connsiteX62" fmla="*/ 30956 w 1059656"/>
                <a:gd name="connsiteY62" fmla="*/ 521494 h 564357"/>
                <a:gd name="connsiteX63" fmla="*/ 7143 w 1059656"/>
                <a:gd name="connsiteY63" fmla="*/ 528638 h 564357"/>
                <a:gd name="connsiteX64" fmla="*/ 0 w 1059656"/>
                <a:gd name="connsiteY64" fmla="*/ 533400 h 564357"/>
                <a:gd name="connsiteX65" fmla="*/ 38100 w 1059656"/>
                <a:gd name="connsiteY65" fmla="*/ 561975 h 564357"/>
                <a:gd name="connsiteX66" fmla="*/ 80962 w 1059656"/>
                <a:gd name="connsiteY66" fmla="*/ 559594 h 564357"/>
                <a:gd name="connsiteX67" fmla="*/ 116681 w 1059656"/>
                <a:gd name="connsiteY67" fmla="*/ 526257 h 564357"/>
                <a:gd name="connsiteX68" fmla="*/ 171450 w 1059656"/>
                <a:gd name="connsiteY68" fmla="*/ 500063 h 564357"/>
                <a:gd name="connsiteX69" fmla="*/ 278606 w 1059656"/>
                <a:gd name="connsiteY69" fmla="*/ 492919 h 564357"/>
                <a:gd name="connsiteX70" fmla="*/ 292893 w 1059656"/>
                <a:gd name="connsiteY70" fmla="*/ 481013 h 564357"/>
                <a:gd name="connsiteX71" fmla="*/ 357187 w 1059656"/>
                <a:gd name="connsiteY71" fmla="*/ 481013 h 564357"/>
                <a:gd name="connsiteX72" fmla="*/ 433387 w 1059656"/>
                <a:gd name="connsiteY72" fmla="*/ 388144 h 564357"/>
                <a:gd name="connsiteX73" fmla="*/ 559593 w 1059656"/>
                <a:gd name="connsiteY73" fmla="*/ 328613 h 564357"/>
                <a:gd name="connsiteX74" fmla="*/ 619125 w 1059656"/>
                <a:gd name="connsiteY74" fmla="*/ 321469 h 564357"/>
                <a:gd name="connsiteX75" fmla="*/ 654843 w 1059656"/>
                <a:gd name="connsiteY75" fmla="*/ 295275 h 564357"/>
                <a:gd name="connsiteX76" fmla="*/ 716756 w 1059656"/>
                <a:gd name="connsiteY76" fmla="*/ 292894 h 564357"/>
                <a:gd name="connsiteX77" fmla="*/ 771525 w 1059656"/>
                <a:gd name="connsiteY77" fmla="*/ 285750 h 564357"/>
                <a:gd name="connsiteX78" fmla="*/ 781050 w 1059656"/>
                <a:gd name="connsiteY78" fmla="*/ 323850 h 564357"/>
                <a:gd name="connsiteX79" fmla="*/ 773906 w 1059656"/>
                <a:gd name="connsiteY79" fmla="*/ 445294 h 564357"/>
                <a:gd name="connsiteX80" fmla="*/ 707231 w 1059656"/>
                <a:gd name="connsiteY80" fmla="*/ 461963 h 564357"/>
                <a:gd name="connsiteX81" fmla="*/ 652461 w 1059656"/>
                <a:gd name="connsiteY81" fmla="*/ 509587 h 564357"/>
                <a:gd name="connsiteX82" fmla="*/ 654844 w 1059656"/>
                <a:gd name="connsiteY82" fmla="*/ 528638 h 564357"/>
                <a:gd name="connsiteX83" fmla="*/ 697706 w 1059656"/>
                <a:gd name="connsiteY83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59630 w 1059656"/>
                <a:gd name="connsiteY25" fmla="*/ 66676 h 564357"/>
                <a:gd name="connsiteX26" fmla="*/ 857249 w 1059656"/>
                <a:gd name="connsiteY26" fmla="*/ 28576 h 564357"/>
                <a:gd name="connsiteX27" fmla="*/ 833437 w 1059656"/>
                <a:gd name="connsiteY27" fmla="*/ 0 h 564357"/>
                <a:gd name="connsiteX28" fmla="*/ 809625 w 1059656"/>
                <a:gd name="connsiteY28" fmla="*/ 33338 h 564357"/>
                <a:gd name="connsiteX29" fmla="*/ 797718 w 1059656"/>
                <a:gd name="connsiteY29" fmla="*/ 50007 h 564357"/>
                <a:gd name="connsiteX30" fmla="*/ 757237 w 1059656"/>
                <a:gd name="connsiteY30" fmla="*/ 45244 h 564357"/>
                <a:gd name="connsiteX31" fmla="*/ 735806 w 1059656"/>
                <a:gd name="connsiteY31" fmla="*/ 50007 h 564357"/>
                <a:gd name="connsiteX32" fmla="*/ 719137 w 1059656"/>
                <a:gd name="connsiteY32" fmla="*/ 78582 h 564357"/>
                <a:gd name="connsiteX33" fmla="*/ 723900 w 1059656"/>
                <a:gd name="connsiteY33" fmla="*/ 97632 h 564357"/>
                <a:gd name="connsiteX34" fmla="*/ 707231 w 1059656"/>
                <a:gd name="connsiteY34" fmla="*/ 111919 h 564357"/>
                <a:gd name="connsiteX35" fmla="*/ 631031 w 1059656"/>
                <a:gd name="connsiteY35" fmla="*/ 114300 h 564357"/>
                <a:gd name="connsiteX36" fmla="*/ 597693 w 1059656"/>
                <a:gd name="connsiteY36" fmla="*/ 100013 h 564357"/>
                <a:gd name="connsiteX37" fmla="*/ 569118 w 1059656"/>
                <a:gd name="connsiteY37" fmla="*/ 71438 h 564357"/>
                <a:gd name="connsiteX38" fmla="*/ 531018 w 1059656"/>
                <a:gd name="connsiteY38" fmla="*/ 66675 h 564357"/>
                <a:gd name="connsiteX39" fmla="*/ 497681 w 1059656"/>
                <a:gd name="connsiteY39" fmla="*/ 90488 h 564357"/>
                <a:gd name="connsiteX40" fmla="*/ 481012 w 1059656"/>
                <a:gd name="connsiteY40" fmla="*/ 109538 h 564357"/>
                <a:gd name="connsiteX41" fmla="*/ 466725 w 1059656"/>
                <a:gd name="connsiteY41" fmla="*/ 126207 h 564357"/>
                <a:gd name="connsiteX42" fmla="*/ 450056 w 1059656"/>
                <a:gd name="connsiteY42" fmla="*/ 145257 h 564357"/>
                <a:gd name="connsiteX43" fmla="*/ 454818 w 1059656"/>
                <a:gd name="connsiteY43" fmla="*/ 171450 h 564357"/>
                <a:gd name="connsiteX44" fmla="*/ 423862 w 1059656"/>
                <a:gd name="connsiteY44" fmla="*/ 195263 h 564357"/>
                <a:gd name="connsiteX45" fmla="*/ 371475 w 1059656"/>
                <a:gd name="connsiteY45" fmla="*/ 204788 h 564357"/>
                <a:gd name="connsiteX46" fmla="*/ 330993 w 1059656"/>
                <a:gd name="connsiteY46" fmla="*/ 223838 h 564357"/>
                <a:gd name="connsiteX47" fmla="*/ 321468 w 1059656"/>
                <a:gd name="connsiteY47" fmla="*/ 261938 h 564357"/>
                <a:gd name="connsiteX48" fmla="*/ 319087 w 1059656"/>
                <a:gd name="connsiteY48" fmla="*/ 269082 h 564357"/>
                <a:gd name="connsiteX49" fmla="*/ 266700 w 1059656"/>
                <a:gd name="connsiteY49" fmla="*/ 285750 h 564357"/>
                <a:gd name="connsiteX50" fmla="*/ 180975 w 1059656"/>
                <a:gd name="connsiteY50" fmla="*/ 316707 h 564357"/>
                <a:gd name="connsiteX51" fmla="*/ 157162 w 1059656"/>
                <a:gd name="connsiteY51" fmla="*/ 309563 h 564357"/>
                <a:gd name="connsiteX52" fmla="*/ 128587 w 1059656"/>
                <a:gd name="connsiteY52" fmla="*/ 300038 h 564357"/>
                <a:gd name="connsiteX53" fmla="*/ 130968 w 1059656"/>
                <a:gd name="connsiteY53" fmla="*/ 359569 h 564357"/>
                <a:gd name="connsiteX54" fmla="*/ 169068 w 1059656"/>
                <a:gd name="connsiteY54" fmla="*/ 388144 h 564357"/>
                <a:gd name="connsiteX55" fmla="*/ 185737 w 1059656"/>
                <a:gd name="connsiteY55" fmla="*/ 411957 h 564357"/>
                <a:gd name="connsiteX56" fmla="*/ 180975 w 1059656"/>
                <a:gd name="connsiteY56" fmla="*/ 442913 h 564357"/>
                <a:gd name="connsiteX57" fmla="*/ 173831 w 1059656"/>
                <a:gd name="connsiteY57" fmla="*/ 471488 h 564357"/>
                <a:gd name="connsiteX58" fmla="*/ 130968 w 1059656"/>
                <a:gd name="connsiteY58" fmla="*/ 473869 h 564357"/>
                <a:gd name="connsiteX59" fmla="*/ 95250 w 1059656"/>
                <a:gd name="connsiteY59" fmla="*/ 488157 h 564357"/>
                <a:gd name="connsiteX60" fmla="*/ 71437 w 1059656"/>
                <a:gd name="connsiteY60" fmla="*/ 492919 h 564357"/>
                <a:gd name="connsiteX61" fmla="*/ 50006 w 1059656"/>
                <a:gd name="connsiteY61" fmla="*/ 504825 h 564357"/>
                <a:gd name="connsiteX62" fmla="*/ 30956 w 1059656"/>
                <a:gd name="connsiteY62" fmla="*/ 521494 h 564357"/>
                <a:gd name="connsiteX63" fmla="*/ 7143 w 1059656"/>
                <a:gd name="connsiteY63" fmla="*/ 528638 h 564357"/>
                <a:gd name="connsiteX64" fmla="*/ 0 w 1059656"/>
                <a:gd name="connsiteY64" fmla="*/ 533400 h 564357"/>
                <a:gd name="connsiteX65" fmla="*/ 38100 w 1059656"/>
                <a:gd name="connsiteY65" fmla="*/ 561975 h 564357"/>
                <a:gd name="connsiteX66" fmla="*/ 80962 w 1059656"/>
                <a:gd name="connsiteY66" fmla="*/ 559594 h 564357"/>
                <a:gd name="connsiteX67" fmla="*/ 116681 w 1059656"/>
                <a:gd name="connsiteY67" fmla="*/ 526257 h 564357"/>
                <a:gd name="connsiteX68" fmla="*/ 171450 w 1059656"/>
                <a:gd name="connsiteY68" fmla="*/ 500063 h 564357"/>
                <a:gd name="connsiteX69" fmla="*/ 278606 w 1059656"/>
                <a:gd name="connsiteY69" fmla="*/ 492919 h 564357"/>
                <a:gd name="connsiteX70" fmla="*/ 292893 w 1059656"/>
                <a:gd name="connsiteY70" fmla="*/ 481013 h 564357"/>
                <a:gd name="connsiteX71" fmla="*/ 357187 w 1059656"/>
                <a:gd name="connsiteY71" fmla="*/ 481013 h 564357"/>
                <a:gd name="connsiteX72" fmla="*/ 433387 w 1059656"/>
                <a:gd name="connsiteY72" fmla="*/ 388144 h 564357"/>
                <a:gd name="connsiteX73" fmla="*/ 559593 w 1059656"/>
                <a:gd name="connsiteY73" fmla="*/ 328613 h 564357"/>
                <a:gd name="connsiteX74" fmla="*/ 619125 w 1059656"/>
                <a:gd name="connsiteY74" fmla="*/ 321469 h 564357"/>
                <a:gd name="connsiteX75" fmla="*/ 654843 w 1059656"/>
                <a:gd name="connsiteY75" fmla="*/ 295275 h 564357"/>
                <a:gd name="connsiteX76" fmla="*/ 716756 w 1059656"/>
                <a:gd name="connsiteY76" fmla="*/ 292894 h 564357"/>
                <a:gd name="connsiteX77" fmla="*/ 771525 w 1059656"/>
                <a:gd name="connsiteY77" fmla="*/ 285750 h 564357"/>
                <a:gd name="connsiteX78" fmla="*/ 781050 w 1059656"/>
                <a:gd name="connsiteY78" fmla="*/ 323850 h 564357"/>
                <a:gd name="connsiteX79" fmla="*/ 773906 w 1059656"/>
                <a:gd name="connsiteY79" fmla="*/ 445294 h 564357"/>
                <a:gd name="connsiteX80" fmla="*/ 707231 w 1059656"/>
                <a:gd name="connsiteY80" fmla="*/ 461963 h 564357"/>
                <a:gd name="connsiteX81" fmla="*/ 652461 w 1059656"/>
                <a:gd name="connsiteY81" fmla="*/ 509587 h 564357"/>
                <a:gd name="connsiteX82" fmla="*/ 654844 w 1059656"/>
                <a:gd name="connsiteY82" fmla="*/ 528638 h 564357"/>
                <a:gd name="connsiteX83" fmla="*/ 697706 w 1059656"/>
                <a:gd name="connsiteY83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52488 w 1059656"/>
                <a:gd name="connsiteY24" fmla="*/ 92869 h 564357"/>
                <a:gd name="connsiteX25" fmla="*/ 859630 w 1059656"/>
                <a:gd name="connsiteY25" fmla="*/ 66676 h 564357"/>
                <a:gd name="connsiteX26" fmla="*/ 857249 w 1059656"/>
                <a:gd name="connsiteY26" fmla="*/ 28576 h 564357"/>
                <a:gd name="connsiteX27" fmla="*/ 833437 w 1059656"/>
                <a:gd name="connsiteY27" fmla="*/ 0 h 564357"/>
                <a:gd name="connsiteX28" fmla="*/ 809625 w 1059656"/>
                <a:gd name="connsiteY28" fmla="*/ 33338 h 564357"/>
                <a:gd name="connsiteX29" fmla="*/ 797718 w 1059656"/>
                <a:gd name="connsiteY29" fmla="*/ 50007 h 564357"/>
                <a:gd name="connsiteX30" fmla="*/ 757237 w 1059656"/>
                <a:gd name="connsiteY30" fmla="*/ 45244 h 564357"/>
                <a:gd name="connsiteX31" fmla="*/ 735806 w 1059656"/>
                <a:gd name="connsiteY31" fmla="*/ 50007 h 564357"/>
                <a:gd name="connsiteX32" fmla="*/ 719137 w 1059656"/>
                <a:gd name="connsiteY32" fmla="*/ 78582 h 564357"/>
                <a:gd name="connsiteX33" fmla="*/ 723900 w 1059656"/>
                <a:gd name="connsiteY33" fmla="*/ 97632 h 564357"/>
                <a:gd name="connsiteX34" fmla="*/ 707231 w 1059656"/>
                <a:gd name="connsiteY34" fmla="*/ 111919 h 564357"/>
                <a:gd name="connsiteX35" fmla="*/ 631031 w 1059656"/>
                <a:gd name="connsiteY35" fmla="*/ 114300 h 564357"/>
                <a:gd name="connsiteX36" fmla="*/ 597693 w 1059656"/>
                <a:gd name="connsiteY36" fmla="*/ 100013 h 564357"/>
                <a:gd name="connsiteX37" fmla="*/ 569118 w 1059656"/>
                <a:gd name="connsiteY37" fmla="*/ 71438 h 564357"/>
                <a:gd name="connsiteX38" fmla="*/ 531018 w 1059656"/>
                <a:gd name="connsiteY38" fmla="*/ 66675 h 564357"/>
                <a:gd name="connsiteX39" fmla="*/ 497681 w 1059656"/>
                <a:gd name="connsiteY39" fmla="*/ 90488 h 564357"/>
                <a:gd name="connsiteX40" fmla="*/ 481012 w 1059656"/>
                <a:gd name="connsiteY40" fmla="*/ 109538 h 564357"/>
                <a:gd name="connsiteX41" fmla="*/ 466725 w 1059656"/>
                <a:gd name="connsiteY41" fmla="*/ 126207 h 564357"/>
                <a:gd name="connsiteX42" fmla="*/ 450056 w 1059656"/>
                <a:gd name="connsiteY42" fmla="*/ 145257 h 564357"/>
                <a:gd name="connsiteX43" fmla="*/ 454818 w 1059656"/>
                <a:gd name="connsiteY43" fmla="*/ 171450 h 564357"/>
                <a:gd name="connsiteX44" fmla="*/ 423862 w 1059656"/>
                <a:gd name="connsiteY44" fmla="*/ 195263 h 564357"/>
                <a:gd name="connsiteX45" fmla="*/ 371475 w 1059656"/>
                <a:gd name="connsiteY45" fmla="*/ 204788 h 564357"/>
                <a:gd name="connsiteX46" fmla="*/ 330993 w 1059656"/>
                <a:gd name="connsiteY46" fmla="*/ 223838 h 564357"/>
                <a:gd name="connsiteX47" fmla="*/ 321468 w 1059656"/>
                <a:gd name="connsiteY47" fmla="*/ 261938 h 564357"/>
                <a:gd name="connsiteX48" fmla="*/ 319087 w 1059656"/>
                <a:gd name="connsiteY48" fmla="*/ 269082 h 564357"/>
                <a:gd name="connsiteX49" fmla="*/ 266700 w 1059656"/>
                <a:gd name="connsiteY49" fmla="*/ 285750 h 564357"/>
                <a:gd name="connsiteX50" fmla="*/ 180975 w 1059656"/>
                <a:gd name="connsiteY50" fmla="*/ 316707 h 564357"/>
                <a:gd name="connsiteX51" fmla="*/ 157162 w 1059656"/>
                <a:gd name="connsiteY51" fmla="*/ 309563 h 564357"/>
                <a:gd name="connsiteX52" fmla="*/ 128587 w 1059656"/>
                <a:gd name="connsiteY52" fmla="*/ 300038 h 564357"/>
                <a:gd name="connsiteX53" fmla="*/ 130968 w 1059656"/>
                <a:gd name="connsiteY53" fmla="*/ 359569 h 564357"/>
                <a:gd name="connsiteX54" fmla="*/ 169068 w 1059656"/>
                <a:gd name="connsiteY54" fmla="*/ 388144 h 564357"/>
                <a:gd name="connsiteX55" fmla="*/ 185737 w 1059656"/>
                <a:gd name="connsiteY55" fmla="*/ 411957 h 564357"/>
                <a:gd name="connsiteX56" fmla="*/ 180975 w 1059656"/>
                <a:gd name="connsiteY56" fmla="*/ 442913 h 564357"/>
                <a:gd name="connsiteX57" fmla="*/ 173831 w 1059656"/>
                <a:gd name="connsiteY57" fmla="*/ 471488 h 564357"/>
                <a:gd name="connsiteX58" fmla="*/ 130968 w 1059656"/>
                <a:gd name="connsiteY58" fmla="*/ 473869 h 564357"/>
                <a:gd name="connsiteX59" fmla="*/ 95250 w 1059656"/>
                <a:gd name="connsiteY59" fmla="*/ 488157 h 564357"/>
                <a:gd name="connsiteX60" fmla="*/ 71437 w 1059656"/>
                <a:gd name="connsiteY60" fmla="*/ 492919 h 564357"/>
                <a:gd name="connsiteX61" fmla="*/ 50006 w 1059656"/>
                <a:gd name="connsiteY61" fmla="*/ 504825 h 564357"/>
                <a:gd name="connsiteX62" fmla="*/ 30956 w 1059656"/>
                <a:gd name="connsiteY62" fmla="*/ 521494 h 564357"/>
                <a:gd name="connsiteX63" fmla="*/ 7143 w 1059656"/>
                <a:gd name="connsiteY63" fmla="*/ 528638 h 564357"/>
                <a:gd name="connsiteX64" fmla="*/ 0 w 1059656"/>
                <a:gd name="connsiteY64" fmla="*/ 533400 h 564357"/>
                <a:gd name="connsiteX65" fmla="*/ 38100 w 1059656"/>
                <a:gd name="connsiteY65" fmla="*/ 561975 h 564357"/>
                <a:gd name="connsiteX66" fmla="*/ 80962 w 1059656"/>
                <a:gd name="connsiteY66" fmla="*/ 559594 h 564357"/>
                <a:gd name="connsiteX67" fmla="*/ 116681 w 1059656"/>
                <a:gd name="connsiteY67" fmla="*/ 526257 h 564357"/>
                <a:gd name="connsiteX68" fmla="*/ 171450 w 1059656"/>
                <a:gd name="connsiteY68" fmla="*/ 500063 h 564357"/>
                <a:gd name="connsiteX69" fmla="*/ 278606 w 1059656"/>
                <a:gd name="connsiteY69" fmla="*/ 492919 h 564357"/>
                <a:gd name="connsiteX70" fmla="*/ 292893 w 1059656"/>
                <a:gd name="connsiteY70" fmla="*/ 481013 h 564357"/>
                <a:gd name="connsiteX71" fmla="*/ 357187 w 1059656"/>
                <a:gd name="connsiteY71" fmla="*/ 481013 h 564357"/>
                <a:gd name="connsiteX72" fmla="*/ 433387 w 1059656"/>
                <a:gd name="connsiteY72" fmla="*/ 388144 h 564357"/>
                <a:gd name="connsiteX73" fmla="*/ 559593 w 1059656"/>
                <a:gd name="connsiteY73" fmla="*/ 328613 h 564357"/>
                <a:gd name="connsiteX74" fmla="*/ 619125 w 1059656"/>
                <a:gd name="connsiteY74" fmla="*/ 321469 h 564357"/>
                <a:gd name="connsiteX75" fmla="*/ 654843 w 1059656"/>
                <a:gd name="connsiteY75" fmla="*/ 295275 h 564357"/>
                <a:gd name="connsiteX76" fmla="*/ 716756 w 1059656"/>
                <a:gd name="connsiteY76" fmla="*/ 292894 h 564357"/>
                <a:gd name="connsiteX77" fmla="*/ 771525 w 1059656"/>
                <a:gd name="connsiteY77" fmla="*/ 285750 h 564357"/>
                <a:gd name="connsiteX78" fmla="*/ 781050 w 1059656"/>
                <a:gd name="connsiteY78" fmla="*/ 323850 h 564357"/>
                <a:gd name="connsiteX79" fmla="*/ 773906 w 1059656"/>
                <a:gd name="connsiteY79" fmla="*/ 445294 h 564357"/>
                <a:gd name="connsiteX80" fmla="*/ 707231 w 1059656"/>
                <a:gd name="connsiteY80" fmla="*/ 461963 h 564357"/>
                <a:gd name="connsiteX81" fmla="*/ 652461 w 1059656"/>
                <a:gd name="connsiteY81" fmla="*/ 509587 h 564357"/>
                <a:gd name="connsiteX82" fmla="*/ 654844 w 1059656"/>
                <a:gd name="connsiteY82" fmla="*/ 528638 h 564357"/>
                <a:gd name="connsiteX83" fmla="*/ 697706 w 1059656"/>
                <a:gd name="connsiteY83" fmla="*/ 564357 h 56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059656" h="564357">
                  <a:moveTo>
                    <a:pt x="697706" y="564357"/>
                  </a:moveTo>
                  <a:lnTo>
                    <a:pt x="778668" y="492919"/>
                  </a:lnTo>
                  <a:lnTo>
                    <a:pt x="816768" y="473869"/>
                  </a:lnTo>
                  <a:lnTo>
                    <a:pt x="852487" y="471488"/>
                  </a:lnTo>
                  <a:lnTo>
                    <a:pt x="916781" y="457200"/>
                  </a:lnTo>
                  <a:lnTo>
                    <a:pt x="950118" y="459582"/>
                  </a:lnTo>
                  <a:lnTo>
                    <a:pt x="988218" y="476250"/>
                  </a:lnTo>
                  <a:lnTo>
                    <a:pt x="1019175" y="445294"/>
                  </a:lnTo>
                  <a:lnTo>
                    <a:pt x="992981" y="414338"/>
                  </a:lnTo>
                  <a:lnTo>
                    <a:pt x="988218" y="383382"/>
                  </a:lnTo>
                  <a:lnTo>
                    <a:pt x="995362" y="345282"/>
                  </a:lnTo>
                  <a:lnTo>
                    <a:pt x="1023937" y="304800"/>
                  </a:lnTo>
                  <a:lnTo>
                    <a:pt x="1052512" y="295275"/>
                  </a:lnTo>
                  <a:lnTo>
                    <a:pt x="1059656" y="266700"/>
                  </a:lnTo>
                  <a:lnTo>
                    <a:pt x="1047750" y="238125"/>
                  </a:lnTo>
                  <a:lnTo>
                    <a:pt x="1019175" y="228600"/>
                  </a:lnTo>
                  <a:lnTo>
                    <a:pt x="992981" y="235744"/>
                  </a:lnTo>
                  <a:lnTo>
                    <a:pt x="935831" y="254794"/>
                  </a:lnTo>
                  <a:lnTo>
                    <a:pt x="900112" y="259557"/>
                  </a:lnTo>
                  <a:lnTo>
                    <a:pt x="878681" y="242888"/>
                  </a:lnTo>
                  <a:lnTo>
                    <a:pt x="873918" y="228600"/>
                  </a:lnTo>
                  <a:lnTo>
                    <a:pt x="881062" y="185738"/>
                  </a:lnTo>
                  <a:lnTo>
                    <a:pt x="888206" y="150019"/>
                  </a:lnTo>
                  <a:lnTo>
                    <a:pt x="871537" y="111919"/>
                  </a:lnTo>
                  <a:lnTo>
                    <a:pt x="852488" y="92869"/>
                  </a:lnTo>
                  <a:lnTo>
                    <a:pt x="859630" y="66676"/>
                  </a:lnTo>
                  <a:lnTo>
                    <a:pt x="857249" y="28576"/>
                  </a:lnTo>
                  <a:lnTo>
                    <a:pt x="833437" y="0"/>
                  </a:lnTo>
                  <a:lnTo>
                    <a:pt x="809625" y="33338"/>
                  </a:lnTo>
                  <a:lnTo>
                    <a:pt x="797718" y="50007"/>
                  </a:lnTo>
                  <a:lnTo>
                    <a:pt x="757237" y="45244"/>
                  </a:lnTo>
                  <a:lnTo>
                    <a:pt x="735806" y="50007"/>
                  </a:lnTo>
                  <a:lnTo>
                    <a:pt x="719137" y="78582"/>
                  </a:lnTo>
                  <a:lnTo>
                    <a:pt x="723900" y="97632"/>
                  </a:lnTo>
                  <a:lnTo>
                    <a:pt x="707231" y="111919"/>
                  </a:lnTo>
                  <a:lnTo>
                    <a:pt x="631031" y="114300"/>
                  </a:lnTo>
                  <a:lnTo>
                    <a:pt x="597693" y="100013"/>
                  </a:lnTo>
                  <a:lnTo>
                    <a:pt x="569118" y="71438"/>
                  </a:lnTo>
                  <a:lnTo>
                    <a:pt x="531018" y="66675"/>
                  </a:lnTo>
                  <a:lnTo>
                    <a:pt x="497681" y="90488"/>
                  </a:lnTo>
                  <a:lnTo>
                    <a:pt x="481012" y="109538"/>
                  </a:lnTo>
                  <a:lnTo>
                    <a:pt x="466725" y="126207"/>
                  </a:lnTo>
                  <a:lnTo>
                    <a:pt x="450056" y="145257"/>
                  </a:lnTo>
                  <a:lnTo>
                    <a:pt x="454818" y="171450"/>
                  </a:lnTo>
                  <a:lnTo>
                    <a:pt x="423862" y="195263"/>
                  </a:lnTo>
                  <a:lnTo>
                    <a:pt x="371475" y="204788"/>
                  </a:lnTo>
                  <a:lnTo>
                    <a:pt x="330993" y="223838"/>
                  </a:lnTo>
                  <a:lnTo>
                    <a:pt x="321468" y="261938"/>
                  </a:lnTo>
                  <a:lnTo>
                    <a:pt x="319087" y="269082"/>
                  </a:lnTo>
                  <a:lnTo>
                    <a:pt x="266700" y="285750"/>
                  </a:lnTo>
                  <a:lnTo>
                    <a:pt x="180975" y="316707"/>
                  </a:lnTo>
                  <a:lnTo>
                    <a:pt x="157162" y="309563"/>
                  </a:lnTo>
                  <a:lnTo>
                    <a:pt x="128587" y="300038"/>
                  </a:lnTo>
                  <a:cubicBezTo>
                    <a:pt x="129381" y="319882"/>
                    <a:pt x="130174" y="339725"/>
                    <a:pt x="130968" y="359569"/>
                  </a:cubicBezTo>
                  <a:lnTo>
                    <a:pt x="169068" y="388144"/>
                  </a:lnTo>
                  <a:lnTo>
                    <a:pt x="185737" y="411957"/>
                  </a:lnTo>
                  <a:lnTo>
                    <a:pt x="180975" y="442913"/>
                  </a:lnTo>
                  <a:lnTo>
                    <a:pt x="173831" y="471488"/>
                  </a:lnTo>
                  <a:lnTo>
                    <a:pt x="130968" y="473869"/>
                  </a:lnTo>
                  <a:lnTo>
                    <a:pt x="95250" y="488157"/>
                  </a:lnTo>
                  <a:lnTo>
                    <a:pt x="71437" y="492919"/>
                  </a:lnTo>
                  <a:lnTo>
                    <a:pt x="50006" y="504825"/>
                  </a:lnTo>
                  <a:lnTo>
                    <a:pt x="30956" y="521494"/>
                  </a:lnTo>
                  <a:lnTo>
                    <a:pt x="7143" y="528638"/>
                  </a:lnTo>
                  <a:lnTo>
                    <a:pt x="0" y="533400"/>
                  </a:lnTo>
                  <a:lnTo>
                    <a:pt x="38100" y="561975"/>
                  </a:lnTo>
                  <a:lnTo>
                    <a:pt x="80962" y="559594"/>
                  </a:lnTo>
                  <a:lnTo>
                    <a:pt x="116681" y="526257"/>
                  </a:lnTo>
                  <a:lnTo>
                    <a:pt x="171450" y="500063"/>
                  </a:lnTo>
                  <a:lnTo>
                    <a:pt x="278606" y="492919"/>
                  </a:lnTo>
                  <a:lnTo>
                    <a:pt x="292893" y="481013"/>
                  </a:lnTo>
                  <a:lnTo>
                    <a:pt x="357187" y="481013"/>
                  </a:lnTo>
                  <a:lnTo>
                    <a:pt x="433387" y="388144"/>
                  </a:lnTo>
                  <a:lnTo>
                    <a:pt x="559593" y="328613"/>
                  </a:lnTo>
                  <a:lnTo>
                    <a:pt x="619125" y="321469"/>
                  </a:lnTo>
                  <a:lnTo>
                    <a:pt x="654843" y="295275"/>
                  </a:lnTo>
                  <a:lnTo>
                    <a:pt x="716756" y="292894"/>
                  </a:lnTo>
                  <a:lnTo>
                    <a:pt x="771525" y="285750"/>
                  </a:lnTo>
                  <a:lnTo>
                    <a:pt x="781050" y="323850"/>
                  </a:lnTo>
                  <a:lnTo>
                    <a:pt x="773906" y="445294"/>
                  </a:lnTo>
                  <a:lnTo>
                    <a:pt x="707231" y="461963"/>
                  </a:lnTo>
                  <a:lnTo>
                    <a:pt x="652461" y="509587"/>
                  </a:lnTo>
                  <a:lnTo>
                    <a:pt x="654844" y="528638"/>
                  </a:lnTo>
                  <a:lnTo>
                    <a:pt x="697706" y="5643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5640856" y="3103964"/>
              <a:ext cx="259057" cy="319512"/>
            </a:xfrm>
            <a:custGeom>
              <a:avLst/>
              <a:gdLst>
                <a:gd name="connsiteX0" fmla="*/ 190500 w 314325"/>
                <a:gd name="connsiteY0" fmla="*/ 302419 h 330994"/>
                <a:gd name="connsiteX1" fmla="*/ 221456 w 314325"/>
                <a:gd name="connsiteY1" fmla="*/ 240506 h 330994"/>
                <a:gd name="connsiteX2" fmla="*/ 250031 w 314325"/>
                <a:gd name="connsiteY2" fmla="*/ 214312 h 330994"/>
                <a:gd name="connsiteX3" fmla="*/ 266700 w 314325"/>
                <a:gd name="connsiteY3" fmla="*/ 169069 h 330994"/>
                <a:gd name="connsiteX4" fmla="*/ 273844 w 314325"/>
                <a:gd name="connsiteY4" fmla="*/ 119062 h 330994"/>
                <a:gd name="connsiteX5" fmla="*/ 314325 w 314325"/>
                <a:gd name="connsiteY5" fmla="*/ 52387 h 330994"/>
                <a:gd name="connsiteX6" fmla="*/ 295275 w 314325"/>
                <a:gd name="connsiteY6" fmla="*/ 14287 h 330994"/>
                <a:gd name="connsiteX7" fmla="*/ 285750 w 314325"/>
                <a:gd name="connsiteY7" fmla="*/ 21431 h 330994"/>
                <a:gd name="connsiteX8" fmla="*/ 273844 w 314325"/>
                <a:gd name="connsiteY8" fmla="*/ 0 h 330994"/>
                <a:gd name="connsiteX9" fmla="*/ 245269 w 314325"/>
                <a:gd name="connsiteY9" fmla="*/ 33337 h 330994"/>
                <a:gd name="connsiteX10" fmla="*/ 211931 w 314325"/>
                <a:gd name="connsiteY10" fmla="*/ 45244 h 330994"/>
                <a:gd name="connsiteX11" fmla="*/ 202406 w 314325"/>
                <a:gd name="connsiteY11" fmla="*/ 85725 h 330994"/>
                <a:gd name="connsiteX12" fmla="*/ 178594 w 314325"/>
                <a:gd name="connsiteY12" fmla="*/ 95250 h 330994"/>
                <a:gd name="connsiteX13" fmla="*/ 135731 w 314325"/>
                <a:gd name="connsiteY13" fmla="*/ 47625 h 330994"/>
                <a:gd name="connsiteX14" fmla="*/ 104775 w 314325"/>
                <a:gd name="connsiteY14" fmla="*/ 64294 h 330994"/>
                <a:gd name="connsiteX15" fmla="*/ 109537 w 314325"/>
                <a:gd name="connsiteY15" fmla="*/ 154781 h 330994"/>
                <a:gd name="connsiteX16" fmla="*/ 78581 w 314325"/>
                <a:gd name="connsiteY16" fmla="*/ 176212 h 330994"/>
                <a:gd name="connsiteX17" fmla="*/ 59531 w 314325"/>
                <a:gd name="connsiteY17" fmla="*/ 195262 h 330994"/>
                <a:gd name="connsiteX18" fmla="*/ 59531 w 314325"/>
                <a:gd name="connsiteY18" fmla="*/ 195262 h 330994"/>
                <a:gd name="connsiteX19" fmla="*/ 61912 w 314325"/>
                <a:gd name="connsiteY19" fmla="*/ 240506 h 330994"/>
                <a:gd name="connsiteX20" fmla="*/ 9525 w 314325"/>
                <a:gd name="connsiteY20" fmla="*/ 233362 h 330994"/>
                <a:gd name="connsiteX21" fmla="*/ 0 w 314325"/>
                <a:gd name="connsiteY21" fmla="*/ 254794 h 330994"/>
                <a:gd name="connsiteX22" fmla="*/ 14287 w 314325"/>
                <a:gd name="connsiteY22" fmla="*/ 330994 h 330994"/>
                <a:gd name="connsiteX23" fmla="*/ 59531 w 314325"/>
                <a:gd name="connsiteY23" fmla="*/ 302419 h 330994"/>
                <a:gd name="connsiteX24" fmla="*/ 100012 w 314325"/>
                <a:gd name="connsiteY24" fmla="*/ 285750 h 330994"/>
                <a:gd name="connsiteX25" fmla="*/ 126206 w 314325"/>
                <a:gd name="connsiteY25" fmla="*/ 288131 h 330994"/>
                <a:gd name="connsiteX26" fmla="*/ 190500 w 314325"/>
                <a:gd name="connsiteY26" fmla="*/ 302419 h 330994"/>
                <a:gd name="connsiteX0" fmla="*/ 190500 w 321468"/>
                <a:gd name="connsiteY0" fmla="*/ 302419 h 330994"/>
                <a:gd name="connsiteX1" fmla="*/ 221456 w 321468"/>
                <a:gd name="connsiteY1" fmla="*/ 240506 h 330994"/>
                <a:gd name="connsiteX2" fmla="*/ 250031 w 321468"/>
                <a:gd name="connsiteY2" fmla="*/ 214312 h 330994"/>
                <a:gd name="connsiteX3" fmla="*/ 266700 w 321468"/>
                <a:gd name="connsiteY3" fmla="*/ 169069 h 330994"/>
                <a:gd name="connsiteX4" fmla="*/ 273844 w 321468"/>
                <a:gd name="connsiteY4" fmla="*/ 119062 h 330994"/>
                <a:gd name="connsiteX5" fmla="*/ 321468 w 321468"/>
                <a:gd name="connsiteY5" fmla="*/ 61912 h 330994"/>
                <a:gd name="connsiteX6" fmla="*/ 295275 w 321468"/>
                <a:gd name="connsiteY6" fmla="*/ 14287 h 330994"/>
                <a:gd name="connsiteX7" fmla="*/ 285750 w 321468"/>
                <a:gd name="connsiteY7" fmla="*/ 21431 h 330994"/>
                <a:gd name="connsiteX8" fmla="*/ 273844 w 321468"/>
                <a:gd name="connsiteY8" fmla="*/ 0 h 330994"/>
                <a:gd name="connsiteX9" fmla="*/ 245269 w 321468"/>
                <a:gd name="connsiteY9" fmla="*/ 33337 h 330994"/>
                <a:gd name="connsiteX10" fmla="*/ 211931 w 321468"/>
                <a:gd name="connsiteY10" fmla="*/ 45244 h 330994"/>
                <a:gd name="connsiteX11" fmla="*/ 202406 w 321468"/>
                <a:gd name="connsiteY11" fmla="*/ 85725 h 330994"/>
                <a:gd name="connsiteX12" fmla="*/ 178594 w 321468"/>
                <a:gd name="connsiteY12" fmla="*/ 95250 h 330994"/>
                <a:gd name="connsiteX13" fmla="*/ 135731 w 321468"/>
                <a:gd name="connsiteY13" fmla="*/ 47625 h 330994"/>
                <a:gd name="connsiteX14" fmla="*/ 104775 w 321468"/>
                <a:gd name="connsiteY14" fmla="*/ 64294 h 330994"/>
                <a:gd name="connsiteX15" fmla="*/ 109537 w 321468"/>
                <a:gd name="connsiteY15" fmla="*/ 154781 h 330994"/>
                <a:gd name="connsiteX16" fmla="*/ 78581 w 321468"/>
                <a:gd name="connsiteY16" fmla="*/ 176212 h 330994"/>
                <a:gd name="connsiteX17" fmla="*/ 59531 w 321468"/>
                <a:gd name="connsiteY17" fmla="*/ 195262 h 330994"/>
                <a:gd name="connsiteX18" fmla="*/ 59531 w 321468"/>
                <a:gd name="connsiteY18" fmla="*/ 195262 h 330994"/>
                <a:gd name="connsiteX19" fmla="*/ 61912 w 321468"/>
                <a:gd name="connsiteY19" fmla="*/ 240506 h 330994"/>
                <a:gd name="connsiteX20" fmla="*/ 9525 w 321468"/>
                <a:gd name="connsiteY20" fmla="*/ 233362 h 330994"/>
                <a:gd name="connsiteX21" fmla="*/ 0 w 321468"/>
                <a:gd name="connsiteY21" fmla="*/ 254794 h 330994"/>
                <a:gd name="connsiteX22" fmla="*/ 14287 w 321468"/>
                <a:gd name="connsiteY22" fmla="*/ 330994 h 330994"/>
                <a:gd name="connsiteX23" fmla="*/ 59531 w 321468"/>
                <a:gd name="connsiteY23" fmla="*/ 302419 h 330994"/>
                <a:gd name="connsiteX24" fmla="*/ 100012 w 321468"/>
                <a:gd name="connsiteY24" fmla="*/ 285750 h 330994"/>
                <a:gd name="connsiteX25" fmla="*/ 126206 w 321468"/>
                <a:gd name="connsiteY25" fmla="*/ 288131 h 330994"/>
                <a:gd name="connsiteX26" fmla="*/ 190500 w 321468"/>
                <a:gd name="connsiteY26" fmla="*/ 302419 h 33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1468" h="330994">
                  <a:moveTo>
                    <a:pt x="190500" y="302419"/>
                  </a:moveTo>
                  <a:lnTo>
                    <a:pt x="221456" y="240506"/>
                  </a:lnTo>
                  <a:lnTo>
                    <a:pt x="250031" y="214312"/>
                  </a:lnTo>
                  <a:lnTo>
                    <a:pt x="266700" y="169069"/>
                  </a:lnTo>
                  <a:lnTo>
                    <a:pt x="273844" y="119062"/>
                  </a:lnTo>
                  <a:lnTo>
                    <a:pt x="321468" y="61912"/>
                  </a:lnTo>
                  <a:lnTo>
                    <a:pt x="295275" y="14287"/>
                  </a:lnTo>
                  <a:lnTo>
                    <a:pt x="285750" y="21431"/>
                  </a:lnTo>
                  <a:lnTo>
                    <a:pt x="273844" y="0"/>
                  </a:lnTo>
                  <a:lnTo>
                    <a:pt x="245269" y="33337"/>
                  </a:lnTo>
                  <a:lnTo>
                    <a:pt x="211931" y="45244"/>
                  </a:lnTo>
                  <a:lnTo>
                    <a:pt x="202406" y="85725"/>
                  </a:lnTo>
                  <a:lnTo>
                    <a:pt x="178594" y="95250"/>
                  </a:lnTo>
                  <a:lnTo>
                    <a:pt x="135731" y="47625"/>
                  </a:lnTo>
                  <a:lnTo>
                    <a:pt x="104775" y="64294"/>
                  </a:lnTo>
                  <a:lnTo>
                    <a:pt x="109537" y="154781"/>
                  </a:lnTo>
                  <a:lnTo>
                    <a:pt x="78581" y="176212"/>
                  </a:lnTo>
                  <a:lnTo>
                    <a:pt x="59531" y="195262"/>
                  </a:lnTo>
                  <a:lnTo>
                    <a:pt x="59531" y="195262"/>
                  </a:lnTo>
                  <a:lnTo>
                    <a:pt x="61912" y="240506"/>
                  </a:lnTo>
                  <a:lnTo>
                    <a:pt x="9525" y="233362"/>
                  </a:lnTo>
                  <a:lnTo>
                    <a:pt x="0" y="254794"/>
                  </a:lnTo>
                  <a:lnTo>
                    <a:pt x="14287" y="330994"/>
                  </a:lnTo>
                  <a:lnTo>
                    <a:pt x="59531" y="302419"/>
                  </a:lnTo>
                  <a:lnTo>
                    <a:pt x="100012" y="285750"/>
                  </a:lnTo>
                  <a:lnTo>
                    <a:pt x="126206" y="288131"/>
                  </a:lnTo>
                  <a:lnTo>
                    <a:pt x="190500" y="3024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5066897" y="2883178"/>
              <a:ext cx="905925" cy="718005"/>
            </a:xfrm>
            <a:custGeom>
              <a:avLst/>
              <a:gdLst>
                <a:gd name="connsiteX0" fmla="*/ 723900 w 1119188"/>
                <a:gd name="connsiteY0" fmla="*/ 554831 h 735806"/>
                <a:gd name="connsiteX1" fmla="*/ 716757 w 1119188"/>
                <a:gd name="connsiteY1" fmla="*/ 497681 h 735806"/>
                <a:gd name="connsiteX2" fmla="*/ 702469 w 1119188"/>
                <a:gd name="connsiteY2" fmla="*/ 473869 h 735806"/>
                <a:gd name="connsiteX3" fmla="*/ 716757 w 1119188"/>
                <a:gd name="connsiteY3" fmla="*/ 459581 h 735806"/>
                <a:gd name="connsiteX4" fmla="*/ 766763 w 1119188"/>
                <a:gd name="connsiteY4" fmla="*/ 461963 h 735806"/>
                <a:gd name="connsiteX5" fmla="*/ 764382 w 1119188"/>
                <a:gd name="connsiteY5" fmla="*/ 426244 h 735806"/>
                <a:gd name="connsiteX6" fmla="*/ 773907 w 1119188"/>
                <a:gd name="connsiteY6" fmla="*/ 407194 h 735806"/>
                <a:gd name="connsiteX7" fmla="*/ 819150 w 1119188"/>
                <a:gd name="connsiteY7" fmla="*/ 376238 h 735806"/>
                <a:gd name="connsiteX8" fmla="*/ 816769 w 1119188"/>
                <a:gd name="connsiteY8" fmla="*/ 283369 h 735806"/>
                <a:gd name="connsiteX9" fmla="*/ 840582 w 1119188"/>
                <a:gd name="connsiteY9" fmla="*/ 273844 h 735806"/>
                <a:gd name="connsiteX10" fmla="*/ 881063 w 1119188"/>
                <a:gd name="connsiteY10" fmla="*/ 321469 h 735806"/>
                <a:gd name="connsiteX11" fmla="*/ 909638 w 1119188"/>
                <a:gd name="connsiteY11" fmla="*/ 307181 h 735806"/>
                <a:gd name="connsiteX12" fmla="*/ 919163 w 1119188"/>
                <a:gd name="connsiteY12" fmla="*/ 264319 h 735806"/>
                <a:gd name="connsiteX13" fmla="*/ 952500 w 1119188"/>
                <a:gd name="connsiteY13" fmla="*/ 259556 h 735806"/>
                <a:gd name="connsiteX14" fmla="*/ 1004888 w 1119188"/>
                <a:gd name="connsiteY14" fmla="*/ 204788 h 735806"/>
                <a:gd name="connsiteX15" fmla="*/ 1035844 w 1119188"/>
                <a:gd name="connsiteY15" fmla="*/ 180975 h 735806"/>
                <a:gd name="connsiteX16" fmla="*/ 1104900 w 1119188"/>
                <a:gd name="connsiteY16" fmla="*/ 157163 h 735806"/>
                <a:gd name="connsiteX17" fmla="*/ 1116807 w 1119188"/>
                <a:gd name="connsiteY17" fmla="*/ 83344 h 735806"/>
                <a:gd name="connsiteX18" fmla="*/ 1116807 w 1119188"/>
                <a:gd name="connsiteY18" fmla="*/ 57150 h 735806"/>
                <a:gd name="connsiteX19" fmla="*/ 1119188 w 1119188"/>
                <a:gd name="connsiteY19" fmla="*/ 35719 h 735806"/>
                <a:gd name="connsiteX20" fmla="*/ 1104900 w 1119188"/>
                <a:gd name="connsiteY20" fmla="*/ 0 h 735806"/>
                <a:gd name="connsiteX21" fmla="*/ 1069182 w 1119188"/>
                <a:gd name="connsiteY21" fmla="*/ 7144 h 735806"/>
                <a:gd name="connsiteX22" fmla="*/ 992982 w 1119188"/>
                <a:gd name="connsiteY22" fmla="*/ 9525 h 735806"/>
                <a:gd name="connsiteX23" fmla="*/ 954882 w 1119188"/>
                <a:gd name="connsiteY23" fmla="*/ 38100 h 735806"/>
                <a:gd name="connsiteX24" fmla="*/ 931069 w 1119188"/>
                <a:gd name="connsiteY24" fmla="*/ 42863 h 735806"/>
                <a:gd name="connsiteX25" fmla="*/ 904875 w 1119188"/>
                <a:gd name="connsiteY25" fmla="*/ 42863 h 735806"/>
                <a:gd name="connsiteX26" fmla="*/ 831057 w 1119188"/>
                <a:gd name="connsiteY26" fmla="*/ 85725 h 735806"/>
                <a:gd name="connsiteX27" fmla="*/ 776288 w 1119188"/>
                <a:gd name="connsiteY27" fmla="*/ 104775 h 735806"/>
                <a:gd name="connsiteX28" fmla="*/ 707232 w 1119188"/>
                <a:gd name="connsiteY28" fmla="*/ 180975 h 735806"/>
                <a:gd name="connsiteX29" fmla="*/ 692944 w 1119188"/>
                <a:gd name="connsiteY29" fmla="*/ 195263 h 735806"/>
                <a:gd name="connsiteX30" fmla="*/ 626269 w 1119188"/>
                <a:gd name="connsiteY30" fmla="*/ 192881 h 735806"/>
                <a:gd name="connsiteX31" fmla="*/ 619125 w 1119188"/>
                <a:gd name="connsiteY31" fmla="*/ 207169 h 735806"/>
                <a:gd name="connsiteX32" fmla="*/ 519113 w 1119188"/>
                <a:gd name="connsiteY32" fmla="*/ 211931 h 735806"/>
                <a:gd name="connsiteX33" fmla="*/ 492919 w 1119188"/>
                <a:gd name="connsiteY33" fmla="*/ 230981 h 735806"/>
                <a:gd name="connsiteX34" fmla="*/ 459582 w 1119188"/>
                <a:gd name="connsiteY34" fmla="*/ 245269 h 735806"/>
                <a:gd name="connsiteX35" fmla="*/ 433388 w 1119188"/>
                <a:gd name="connsiteY35" fmla="*/ 271463 h 735806"/>
                <a:gd name="connsiteX36" fmla="*/ 416719 w 1119188"/>
                <a:gd name="connsiteY36" fmla="*/ 278606 h 735806"/>
                <a:gd name="connsiteX37" fmla="*/ 378619 w 1119188"/>
                <a:gd name="connsiteY37" fmla="*/ 278606 h 735806"/>
                <a:gd name="connsiteX38" fmla="*/ 335757 w 1119188"/>
                <a:gd name="connsiteY38" fmla="*/ 250031 h 735806"/>
                <a:gd name="connsiteX39" fmla="*/ 250032 w 1119188"/>
                <a:gd name="connsiteY39" fmla="*/ 250031 h 735806"/>
                <a:gd name="connsiteX40" fmla="*/ 211932 w 1119188"/>
                <a:gd name="connsiteY40" fmla="*/ 240506 h 735806"/>
                <a:gd name="connsiteX41" fmla="*/ 188119 w 1119188"/>
                <a:gd name="connsiteY41" fmla="*/ 221456 h 735806"/>
                <a:gd name="connsiteX42" fmla="*/ 171450 w 1119188"/>
                <a:gd name="connsiteY42" fmla="*/ 207169 h 735806"/>
                <a:gd name="connsiteX43" fmla="*/ 150019 w 1119188"/>
                <a:gd name="connsiteY43" fmla="*/ 202406 h 735806"/>
                <a:gd name="connsiteX44" fmla="*/ 126207 w 1119188"/>
                <a:gd name="connsiteY44" fmla="*/ 209550 h 735806"/>
                <a:gd name="connsiteX45" fmla="*/ 85725 w 1119188"/>
                <a:gd name="connsiteY45" fmla="*/ 226219 h 735806"/>
                <a:gd name="connsiteX46" fmla="*/ 54769 w 1119188"/>
                <a:gd name="connsiteY46" fmla="*/ 245269 h 735806"/>
                <a:gd name="connsiteX47" fmla="*/ 16669 w 1119188"/>
                <a:gd name="connsiteY47" fmla="*/ 254794 h 735806"/>
                <a:gd name="connsiteX48" fmla="*/ 0 w 1119188"/>
                <a:gd name="connsiteY48" fmla="*/ 261938 h 735806"/>
                <a:gd name="connsiteX49" fmla="*/ 28575 w 1119188"/>
                <a:gd name="connsiteY49" fmla="*/ 278606 h 735806"/>
                <a:gd name="connsiteX50" fmla="*/ 59532 w 1119188"/>
                <a:gd name="connsiteY50" fmla="*/ 278606 h 735806"/>
                <a:gd name="connsiteX51" fmla="*/ 80963 w 1119188"/>
                <a:gd name="connsiteY51" fmla="*/ 278606 h 735806"/>
                <a:gd name="connsiteX52" fmla="*/ 88107 w 1119188"/>
                <a:gd name="connsiteY52" fmla="*/ 276225 h 735806"/>
                <a:gd name="connsiteX53" fmla="*/ 100013 w 1119188"/>
                <a:gd name="connsiteY53" fmla="*/ 261938 h 735806"/>
                <a:gd name="connsiteX54" fmla="*/ 119063 w 1119188"/>
                <a:gd name="connsiteY54" fmla="*/ 259556 h 735806"/>
                <a:gd name="connsiteX55" fmla="*/ 142875 w 1119188"/>
                <a:gd name="connsiteY55" fmla="*/ 257175 h 735806"/>
                <a:gd name="connsiteX56" fmla="*/ 154782 w 1119188"/>
                <a:gd name="connsiteY56" fmla="*/ 271463 h 735806"/>
                <a:gd name="connsiteX57" fmla="*/ 145257 w 1119188"/>
                <a:gd name="connsiteY57" fmla="*/ 292894 h 735806"/>
                <a:gd name="connsiteX58" fmla="*/ 114300 w 1119188"/>
                <a:gd name="connsiteY58" fmla="*/ 304800 h 735806"/>
                <a:gd name="connsiteX59" fmla="*/ 78582 w 1119188"/>
                <a:gd name="connsiteY59" fmla="*/ 397669 h 735806"/>
                <a:gd name="connsiteX60" fmla="*/ 97632 w 1119188"/>
                <a:gd name="connsiteY60" fmla="*/ 421481 h 735806"/>
                <a:gd name="connsiteX61" fmla="*/ 102394 w 1119188"/>
                <a:gd name="connsiteY61" fmla="*/ 464344 h 735806"/>
                <a:gd name="connsiteX62" fmla="*/ 107157 w 1119188"/>
                <a:gd name="connsiteY62" fmla="*/ 481013 h 735806"/>
                <a:gd name="connsiteX63" fmla="*/ 142875 w 1119188"/>
                <a:gd name="connsiteY63" fmla="*/ 471488 h 735806"/>
                <a:gd name="connsiteX64" fmla="*/ 178594 w 1119188"/>
                <a:gd name="connsiteY64" fmla="*/ 459581 h 735806"/>
                <a:gd name="connsiteX65" fmla="*/ 228600 w 1119188"/>
                <a:gd name="connsiteY65" fmla="*/ 471488 h 735806"/>
                <a:gd name="connsiteX66" fmla="*/ 266700 w 1119188"/>
                <a:gd name="connsiteY66" fmla="*/ 481013 h 735806"/>
                <a:gd name="connsiteX67" fmla="*/ 319088 w 1119188"/>
                <a:gd name="connsiteY67" fmla="*/ 478631 h 735806"/>
                <a:gd name="connsiteX68" fmla="*/ 359569 w 1119188"/>
                <a:gd name="connsiteY68" fmla="*/ 461963 h 735806"/>
                <a:gd name="connsiteX69" fmla="*/ 395288 w 1119188"/>
                <a:gd name="connsiteY69" fmla="*/ 442913 h 735806"/>
                <a:gd name="connsiteX70" fmla="*/ 433388 w 1119188"/>
                <a:gd name="connsiteY70" fmla="*/ 450056 h 735806"/>
                <a:gd name="connsiteX71" fmla="*/ 473869 w 1119188"/>
                <a:gd name="connsiteY71" fmla="*/ 469106 h 735806"/>
                <a:gd name="connsiteX72" fmla="*/ 519113 w 1119188"/>
                <a:gd name="connsiteY72" fmla="*/ 495300 h 735806"/>
                <a:gd name="connsiteX73" fmla="*/ 550069 w 1119188"/>
                <a:gd name="connsiteY73" fmla="*/ 521494 h 735806"/>
                <a:gd name="connsiteX74" fmla="*/ 554832 w 1119188"/>
                <a:gd name="connsiteY74" fmla="*/ 559594 h 735806"/>
                <a:gd name="connsiteX75" fmla="*/ 550069 w 1119188"/>
                <a:gd name="connsiteY75" fmla="*/ 614363 h 735806"/>
                <a:gd name="connsiteX76" fmla="*/ 545307 w 1119188"/>
                <a:gd name="connsiteY76" fmla="*/ 645319 h 735806"/>
                <a:gd name="connsiteX77" fmla="*/ 519113 w 1119188"/>
                <a:gd name="connsiteY77" fmla="*/ 657225 h 735806"/>
                <a:gd name="connsiteX78" fmla="*/ 502444 w 1119188"/>
                <a:gd name="connsiteY78" fmla="*/ 673894 h 735806"/>
                <a:gd name="connsiteX79" fmla="*/ 504825 w 1119188"/>
                <a:gd name="connsiteY79" fmla="*/ 707231 h 735806"/>
                <a:gd name="connsiteX80" fmla="*/ 523875 w 1119188"/>
                <a:gd name="connsiteY80" fmla="*/ 731044 h 735806"/>
                <a:gd name="connsiteX81" fmla="*/ 604838 w 1119188"/>
                <a:gd name="connsiteY81" fmla="*/ 735806 h 735806"/>
                <a:gd name="connsiteX82" fmla="*/ 671513 w 1119188"/>
                <a:gd name="connsiteY82" fmla="*/ 685800 h 735806"/>
                <a:gd name="connsiteX83" fmla="*/ 671513 w 1119188"/>
                <a:gd name="connsiteY83" fmla="*/ 604838 h 735806"/>
                <a:gd name="connsiteX84" fmla="*/ 723900 w 1119188"/>
                <a:gd name="connsiteY84" fmla="*/ 554831 h 7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119188" h="735806">
                  <a:moveTo>
                    <a:pt x="723900" y="554831"/>
                  </a:moveTo>
                  <a:lnTo>
                    <a:pt x="716757" y="497681"/>
                  </a:lnTo>
                  <a:lnTo>
                    <a:pt x="702469" y="473869"/>
                  </a:lnTo>
                  <a:lnTo>
                    <a:pt x="716757" y="459581"/>
                  </a:lnTo>
                  <a:lnTo>
                    <a:pt x="766763" y="461963"/>
                  </a:lnTo>
                  <a:lnTo>
                    <a:pt x="764382" y="426244"/>
                  </a:lnTo>
                  <a:lnTo>
                    <a:pt x="773907" y="407194"/>
                  </a:lnTo>
                  <a:lnTo>
                    <a:pt x="819150" y="376238"/>
                  </a:lnTo>
                  <a:cubicBezTo>
                    <a:pt x="818356" y="345282"/>
                    <a:pt x="817563" y="314325"/>
                    <a:pt x="816769" y="283369"/>
                  </a:cubicBezTo>
                  <a:lnTo>
                    <a:pt x="840582" y="273844"/>
                  </a:lnTo>
                  <a:lnTo>
                    <a:pt x="881063" y="321469"/>
                  </a:lnTo>
                  <a:lnTo>
                    <a:pt x="909638" y="307181"/>
                  </a:lnTo>
                  <a:lnTo>
                    <a:pt x="919163" y="264319"/>
                  </a:lnTo>
                  <a:lnTo>
                    <a:pt x="952500" y="259556"/>
                  </a:lnTo>
                  <a:lnTo>
                    <a:pt x="1004888" y="204788"/>
                  </a:lnTo>
                  <a:lnTo>
                    <a:pt x="1035844" y="180975"/>
                  </a:lnTo>
                  <a:lnTo>
                    <a:pt x="1104900" y="157163"/>
                  </a:lnTo>
                  <a:lnTo>
                    <a:pt x="1116807" y="83344"/>
                  </a:lnTo>
                  <a:lnTo>
                    <a:pt x="1116807" y="57150"/>
                  </a:lnTo>
                  <a:lnTo>
                    <a:pt x="1119188" y="35719"/>
                  </a:lnTo>
                  <a:lnTo>
                    <a:pt x="1104900" y="0"/>
                  </a:lnTo>
                  <a:lnTo>
                    <a:pt x="1069182" y="7144"/>
                  </a:lnTo>
                  <a:lnTo>
                    <a:pt x="992982" y="9525"/>
                  </a:lnTo>
                  <a:lnTo>
                    <a:pt x="954882" y="38100"/>
                  </a:lnTo>
                  <a:lnTo>
                    <a:pt x="931069" y="42863"/>
                  </a:lnTo>
                  <a:lnTo>
                    <a:pt x="904875" y="42863"/>
                  </a:lnTo>
                  <a:lnTo>
                    <a:pt x="831057" y="85725"/>
                  </a:lnTo>
                  <a:lnTo>
                    <a:pt x="776288" y="104775"/>
                  </a:lnTo>
                  <a:lnTo>
                    <a:pt x="707232" y="180975"/>
                  </a:lnTo>
                  <a:lnTo>
                    <a:pt x="692944" y="195263"/>
                  </a:lnTo>
                  <a:lnTo>
                    <a:pt x="626269" y="192881"/>
                  </a:lnTo>
                  <a:lnTo>
                    <a:pt x="619125" y="207169"/>
                  </a:lnTo>
                  <a:lnTo>
                    <a:pt x="519113" y="211931"/>
                  </a:lnTo>
                  <a:lnTo>
                    <a:pt x="492919" y="230981"/>
                  </a:lnTo>
                  <a:lnTo>
                    <a:pt x="459582" y="245269"/>
                  </a:lnTo>
                  <a:lnTo>
                    <a:pt x="433388" y="271463"/>
                  </a:lnTo>
                  <a:lnTo>
                    <a:pt x="416719" y="278606"/>
                  </a:lnTo>
                  <a:lnTo>
                    <a:pt x="378619" y="278606"/>
                  </a:lnTo>
                  <a:lnTo>
                    <a:pt x="335757" y="250031"/>
                  </a:lnTo>
                  <a:lnTo>
                    <a:pt x="250032" y="250031"/>
                  </a:lnTo>
                  <a:lnTo>
                    <a:pt x="211932" y="240506"/>
                  </a:lnTo>
                  <a:lnTo>
                    <a:pt x="188119" y="221456"/>
                  </a:lnTo>
                  <a:lnTo>
                    <a:pt x="171450" y="207169"/>
                  </a:lnTo>
                  <a:lnTo>
                    <a:pt x="150019" y="202406"/>
                  </a:lnTo>
                  <a:lnTo>
                    <a:pt x="126207" y="209550"/>
                  </a:lnTo>
                  <a:lnTo>
                    <a:pt x="85725" y="226219"/>
                  </a:lnTo>
                  <a:lnTo>
                    <a:pt x="54769" y="245269"/>
                  </a:lnTo>
                  <a:lnTo>
                    <a:pt x="16669" y="254794"/>
                  </a:lnTo>
                  <a:lnTo>
                    <a:pt x="0" y="261938"/>
                  </a:lnTo>
                  <a:lnTo>
                    <a:pt x="28575" y="278606"/>
                  </a:lnTo>
                  <a:lnTo>
                    <a:pt x="59532" y="278606"/>
                  </a:lnTo>
                  <a:lnTo>
                    <a:pt x="80963" y="278606"/>
                  </a:lnTo>
                  <a:lnTo>
                    <a:pt x="88107" y="276225"/>
                  </a:lnTo>
                  <a:lnTo>
                    <a:pt x="100013" y="261938"/>
                  </a:lnTo>
                  <a:lnTo>
                    <a:pt x="119063" y="259556"/>
                  </a:lnTo>
                  <a:lnTo>
                    <a:pt x="142875" y="257175"/>
                  </a:lnTo>
                  <a:lnTo>
                    <a:pt x="154782" y="271463"/>
                  </a:lnTo>
                  <a:lnTo>
                    <a:pt x="145257" y="292894"/>
                  </a:lnTo>
                  <a:lnTo>
                    <a:pt x="114300" y="304800"/>
                  </a:lnTo>
                  <a:lnTo>
                    <a:pt x="78582" y="397669"/>
                  </a:lnTo>
                  <a:lnTo>
                    <a:pt x="97632" y="421481"/>
                  </a:lnTo>
                  <a:lnTo>
                    <a:pt x="102394" y="464344"/>
                  </a:lnTo>
                  <a:lnTo>
                    <a:pt x="107157" y="481013"/>
                  </a:lnTo>
                  <a:lnTo>
                    <a:pt x="142875" y="471488"/>
                  </a:lnTo>
                  <a:lnTo>
                    <a:pt x="178594" y="459581"/>
                  </a:lnTo>
                  <a:lnTo>
                    <a:pt x="228600" y="471488"/>
                  </a:lnTo>
                  <a:lnTo>
                    <a:pt x="266700" y="481013"/>
                  </a:lnTo>
                  <a:lnTo>
                    <a:pt x="319088" y="478631"/>
                  </a:lnTo>
                  <a:lnTo>
                    <a:pt x="359569" y="461963"/>
                  </a:lnTo>
                  <a:lnTo>
                    <a:pt x="395288" y="442913"/>
                  </a:lnTo>
                  <a:lnTo>
                    <a:pt x="433388" y="450056"/>
                  </a:lnTo>
                  <a:lnTo>
                    <a:pt x="473869" y="469106"/>
                  </a:lnTo>
                  <a:lnTo>
                    <a:pt x="519113" y="495300"/>
                  </a:lnTo>
                  <a:lnTo>
                    <a:pt x="550069" y="521494"/>
                  </a:lnTo>
                  <a:lnTo>
                    <a:pt x="554832" y="559594"/>
                  </a:lnTo>
                  <a:lnTo>
                    <a:pt x="550069" y="614363"/>
                  </a:lnTo>
                  <a:lnTo>
                    <a:pt x="545307" y="645319"/>
                  </a:lnTo>
                  <a:lnTo>
                    <a:pt x="519113" y="657225"/>
                  </a:lnTo>
                  <a:lnTo>
                    <a:pt x="502444" y="673894"/>
                  </a:lnTo>
                  <a:lnTo>
                    <a:pt x="504825" y="707231"/>
                  </a:lnTo>
                  <a:lnTo>
                    <a:pt x="523875" y="731044"/>
                  </a:lnTo>
                  <a:lnTo>
                    <a:pt x="604838" y="735806"/>
                  </a:lnTo>
                  <a:lnTo>
                    <a:pt x="671513" y="685800"/>
                  </a:lnTo>
                  <a:lnTo>
                    <a:pt x="671513" y="604838"/>
                  </a:lnTo>
                  <a:lnTo>
                    <a:pt x="723900" y="55483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2937042" y="1219200"/>
              <a:ext cx="981936" cy="940587"/>
            </a:xfrm>
            <a:custGeom>
              <a:avLst/>
              <a:gdLst>
                <a:gd name="connsiteX0" fmla="*/ 0 w 1213253"/>
                <a:gd name="connsiteY0" fmla="*/ 93671 h 967926"/>
                <a:gd name="connsiteX1" fmla="*/ 8921 w 1213253"/>
                <a:gd name="connsiteY1" fmla="*/ 196262 h 967926"/>
                <a:gd name="connsiteX2" fmla="*/ 75828 w 1213253"/>
                <a:gd name="connsiteY2" fmla="*/ 214104 h 967926"/>
                <a:gd name="connsiteX3" fmla="*/ 111512 w 1213253"/>
                <a:gd name="connsiteY3" fmla="*/ 236406 h 967926"/>
                <a:gd name="connsiteX4" fmla="*/ 151656 w 1213253"/>
                <a:gd name="connsiteY4" fmla="*/ 289932 h 967926"/>
                <a:gd name="connsiteX5" fmla="*/ 182880 w 1213253"/>
                <a:gd name="connsiteY5" fmla="*/ 298853 h 967926"/>
                <a:gd name="connsiteX6" fmla="*/ 209643 w 1213253"/>
                <a:gd name="connsiteY6" fmla="*/ 347919 h 967926"/>
                <a:gd name="connsiteX7" fmla="*/ 209643 w 1213253"/>
                <a:gd name="connsiteY7" fmla="*/ 392523 h 967926"/>
                <a:gd name="connsiteX8" fmla="*/ 129354 w 1213253"/>
                <a:gd name="connsiteY8" fmla="*/ 472812 h 967926"/>
                <a:gd name="connsiteX9" fmla="*/ 115973 w 1213253"/>
                <a:gd name="connsiteY9" fmla="*/ 504036 h 967926"/>
                <a:gd name="connsiteX10" fmla="*/ 120433 w 1213253"/>
                <a:gd name="connsiteY10" fmla="*/ 722600 h 967926"/>
                <a:gd name="connsiteX11" fmla="*/ 156117 w 1213253"/>
                <a:gd name="connsiteY11" fmla="*/ 762744 h 967926"/>
                <a:gd name="connsiteX12" fmla="*/ 200722 w 1213253"/>
                <a:gd name="connsiteY12" fmla="*/ 771665 h 967926"/>
                <a:gd name="connsiteX13" fmla="*/ 218564 w 1213253"/>
                <a:gd name="connsiteY13" fmla="*/ 802888 h 967926"/>
                <a:gd name="connsiteX14" fmla="*/ 245327 w 1213253"/>
                <a:gd name="connsiteY14" fmla="*/ 802888 h 967926"/>
                <a:gd name="connsiteX15" fmla="*/ 285471 w 1213253"/>
                <a:gd name="connsiteY15" fmla="*/ 860875 h 967926"/>
                <a:gd name="connsiteX16" fmla="*/ 356839 w 1213253"/>
                <a:gd name="connsiteY16" fmla="*/ 860875 h 967926"/>
                <a:gd name="connsiteX17" fmla="*/ 356839 w 1213253"/>
                <a:gd name="connsiteY17" fmla="*/ 909940 h 967926"/>
                <a:gd name="connsiteX18" fmla="*/ 432667 w 1213253"/>
                <a:gd name="connsiteY18" fmla="*/ 905480 h 967926"/>
                <a:gd name="connsiteX19" fmla="*/ 450509 w 1213253"/>
                <a:gd name="connsiteY19" fmla="*/ 896559 h 967926"/>
                <a:gd name="connsiteX20" fmla="*/ 454970 w 1213253"/>
                <a:gd name="connsiteY20" fmla="*/ 820730 h 967926"/>
                <a:gd name="connsiteX21" fmla="*/ 481733 w 1213253"/>
                <a:gd name="connsiteY21" fmla="*/ 785046 h 967926"/>
                <a:gd name="connsiteX22" fmla="*/ 499575 w 1213253"/>
                <a:gd name="connsiteY22" fmla="*/ 749362 h 967926"/>
                <a:gd name="connsiteX23" fmla="*/ 544179 w 1213253"/>
                <a:gd name="connsiteY23" fmla="*/ 740441 h 967926"/>
                <a:gd name="connsiteX24" fmla="*/ 597705 w 1213253"/>
                <a:gd name="connsiteY24" fmla="*/ 740441 h 967926"/>
                <a:gd name="connsiteX25" fmla="*/ 624468 w 1213253"/>
                <a:gd name="connsiteY25" fmla="*/ 785046 h 967926"/>
                <a:gd name="connsiteX26" fmla="*/ 651231 w 1213253"/>
                <a:gd name="connsiteY26" fmla="*/ 802888 h 967926"/>
                <a:gd name="connsiteX27" fmla="*/ 709217 w 1213253"/>
                <a:gd name="connsiteY27" fmla="*/ 825191 h 967926"/>
                <a:gd name="connsiteX28" fmla="*/ 771664 w 1213253"/>
                <a:gd name="connsiteY28" fmla="*/ 816270 h 967926"/>
                <a:gd name="connsiteX29" fmla="*/ 785046 w 1213253"/>
                <a:gd name="connsiteY29" fmla="*/ 851954 h 967926"/>
                <a:gd name="connsiteX30" fmla="*/ 807348 w 1213253"/>
                <a:gd name="connsiteY30" fmla="*/ 869796 h 967926"/>
                <a:gd name="connsiteX31" fmla="*/ 865335 w 1213253"/>
                <a:gd name="connsiteY31" fmla="*/ 905480 h 967926"/>
                <a:gd name="connsiteX32" fmla="*/ 932242 w 1213253"/>
                <a:gd name="connsiteY32" fmla="*/ 878717 h 967926"/>
                <a:gd name="connsiteX33" fmla="*/ 945623 w 1213253"/>
                <a:gd name="connsiteY33" fmla="*/ 874256 h 967926"/>
                <a:gd name="connsiteX34" fmla="*/ 936702 w 1213253"/>
                <a:gd name="connsiteY34" fmla="*/ 918861 h 967926"/>
                <a:gd name="connsiteX35" fmla="*/ 945623 w 1213253"/>
                <a:gd name="connsiteY35" fmla="*/ 959005 h 967926"/>
                <a:gd name="connsiteX36" fmla="*/ 999149 w 1213253"/>
                <a:gd name="connsiteY36" fmla="*/ 967926 h 967926"/>
                <a:gd name="connsiteX37" fmla="*/ 1008070 w 1213253"/>
                <a:gd name="connsiteY37" fmla="*/ 936703 h 967926"/>
                <a:gd name="connsiteX38" fmla="*/ 1016991 w 1213253"/>
                <a:gd name="connsiteY38" fmla="*/ 901019 h 967926"/>
                <a:gd name="connsiteX39" fmla="*/ 1052675 w 1213253"/>
                <a:gd name="connsiteY39" fmla="*/ 892098 h 967926"/>
                <a:gd name="connsiteX40" fmla="*/ 1074977 w 1213253"/>
                <a:gd name="connsiteY40" fmla="*/ 878717 h 967926"/>
                <a:gd name="connsiteX41" fmla="*/ 1061596 w 1213253"/>
                <a:gd name="connsiteY41" fmla="*/ 843033 h 967926"/>
                <a:gd name="connsiteX42" fmla="*/ 1034833 w 1213253"/>
                <a:gd name="connsiteY42" fmla="*/ 807349 h 967926"/>
                <a:gd name="connsiteX43" fmla="*/ 1043754 w 1213253"/>
                <a:gd name="connsiteY43" fmla="*/ 762744 h 967926"/>
                <a:gd name="connsiteX44" fmla="*/ 1008070 w 1213253"/>
                <a:gd name="connsiteY44" fmla="*/ 758283 h 967926"/>
                <a:gd name="connsiteX45" fmla="*/ 972386 w 1213253"/>
                <a:gd name="connsiteY45" fmla="*/ 695837 h 967926"/>
                <a:gd name="connsiteX46" fmla="*/ 985768 w 1213253"/>
                <a:gd name="connsiteY46" fmla="*/ 664613 h 967926"/>
                <a:gd name="connsiteX47" fmla="*/ 994689 w 1213253"/>
                <a:gd name="connsiteY47" fmla="*/ 646771 h 967926"/>
                <a:gd name="connsiteX48" fmla="*/ 990228 w 1213253"/>
                <a:gd name="connsiteY48" fmla="*/ 615548 h 967926"/>
                <a:gd name="connsiteX49" fmla="*/ 1003610 w 1213253"/>
                <a:gd name="connsiteY49" fmla="*/ 606627 h 967926"/>
                <a:gd name="connsiteX50" fmla="*/ 1034833 w 1213253"/>
                <a:gd name="connsiteY50" fmla="*/ 624469 h 967926"/>
                <a:gd name="connsiteX51" fmla="*/ 1066056 w 1213253"/>
                <a:gd name="connsiteY51" fmla="*/ 588785 h 967926"/>
                <a:gd name="connsiteX52" fmla="*/ 1074977 w 1213253"/>
                <a:gd name="connsiteY52" fmla="*/ 570943 h 967926"/>
                <a:gd name="connsiteX53" fmla="*/ 1074977 w 1213253"/>
                <a:gd name="connsiteY53" fmla="*/ 553101 h 967926"/>
                <a:gd name="connsiteX54" fmla="*/ 1092819 w 1213253"/>
                <a:gd name="connsiteY54" fmla="*/ 530799 h 967926"/>
                <a:gd name="connsiteX55" fmla="*/ 1159727 w 1213253"/>
                <a:gd name="connsiteY55" fmla="*/ 517417 h 967926"/>
                <a:gd name="connsiteX56" fmla="*/ 1168648 w 1213253"/>
                <a:gd name="connsiteY56" fmla="*/ 468352 h 967926"/>
                <a:gd name="connsiteX57" fmla="*/ 1190950 w 1213253"/>
                <a:gd name="connsiteY57" fmla="*/ 437128 h 967926"/>
                <a:gd name="connsiteX58" fmla="*/ 1195411 w 1213253"/>
                <a:gd name="connsiteY58" fmla="*/ 379142 h 967926"/>
                <a:gd name="connsiteX59" fmla="*/ 1213253 w 1213253"/>
                <a:gd name="connsiteY59" fmla="*/ 325616 h 967926"/>
                <a:gd name="connsiteX60" fmla="*/ 1204332 w 1213253"/>
                <a:gd name="connsiteY60" fmla="*/ 281011 h 967926"/>
                <a:gd name="connsiteX61" fmla="*/ 1155266 w 1213253"/>
                <a:gd name="connsiteY61" fmla="*/ 272090 h 967926"/>
                <a:gd name="connsiteX62" fmla="*/ 1110661 w 1213253"/>
                <a:gd name="connsiteY62" fmla="*/ 281011 h 967926"/>
                <a:gd name="connsiteX63" fmla="*/ 1030373 w 1213253"/>
                <a:gd name="connsiteY63" fmla="*/ 227485 h 967926"/>
                <a:gd name="connsiteX64" fmla="*/ 1003610 w 1213253"/>
                <a:gd name="connsiteY64" fmla="*/ 231946 h 967926"/>
                <a:gd name="connsiteX65" fmla="*/ 985768 w 1213253"/>
                <a:gd name="connsiteY65" fmla="*/ 285472 h 967926"/>
                <a:gd name="connsiteX66" fmla="*/ 967926 w 1213253"/>
                <a:gd name="connsiteY66" fmla="*/ 289932 h 967926"/>
                <a:gd name="connsiteX67" fmla="*/ 896558 w 1213253"/>
                <a:gd name="connsiteY67" fmla="*/ 281011 h 967926"/>
                <a:gd name="connsiteX68" fmla="*/ 878716 w 1213253"/>
                <a:gd name="connsiteY68" fmla="*/ 325616 h 967926"/>
                <a:gd name="connsiteX69" fmla="*/ 856414 w 1213253"/>
                <a:gd name="connsiteY69" fmla="*/ 325616 h 967926"/>
                <a:gd name="connsiteX70" fmla="*/ 802888 w 1213253"/>
                <a:gd name="connsiteY70" fmla="*/ 307774 h 967926"/>
                <a:gd name="connsiteX71" fmla="*/ 758283 w 1213253"/>
                <a:gd name="connsiteY71" fmla="*/ 321156 h 967926"/>
                <a:gd name="connsiteX72" fmla="*/ 677994 w 1213253"/>
                <a:gd name="connsiteY72" fmla="*/ 272090 h 967926"/>
                <a:gd name="connsiteX73" fmla="*/ 669073 w 1213253"/>
                <a:gd name="connsiteY73" fmla="*/ 205183 h 967926"/>
                <a:gd name="connsiteX74" fmla="*/ 664613 w 1213253"/>
                <a:gd name="connsiteY74" fmla="*/ 182880 h 967926"/>
                <a:gd name="connsiteX75" fmla="*/ 620008 w 1213253"/>
                <a:gd name="connsiteY75" fmla="*/ 173960 h 967926"/>
                <a:gd name="connsiteX76" fmla="*/ 597705 w 1213253"/>
                <a:gd name="connsiteY76" fmla="*/ 124894 h 967926"/>
                <a:gd name="connsiteX77" fmla="*/ 526337 w 1213253"/>
                <a:gd name="connsiteY77" fmla="*/ 120434 h 967926"/>
                <a:gd name="connsiteX78" fmla="*/ 504035 w 1213253"/>
                <a:gd name="connsiteY78" fmla="*/ 57987 h 967926"/>
                <a:gd name="connsiteX79" fmla="*/ 454970 w 1213253"/>
                <a:gd name="connsiteY79" fmla="*/ 8921 h 967926"/>
                <a:gd name="connsiteX80" fmla="*/ 419286 w 1213253"/>
                <a:gd name="connsiteY80" fmla="*/ 0 h 967926"/>
                <a:gd name="connsiteX81" fmla="*/ 401444 w 1213253"/>
                <a:gd name="connsiteY81" fmla="*/ 22303 h 967926"/>
                <a:gd name="connsiteX82" fmla="*/ 361299 w 1213253"/>
                <a:gd name="connsiteY82" fmla="*/ 4461 h 967926"/>
                <a:gd name="connsiteX83" fmla="*/ 343457 w 1213253"/>
                <a:gd name="connsiteY83" fmla="*/ 13382 h 967926"/>
                <a:gd name="connsiteX84" fmla="*/ 321155 w 1213253"/>
                <a:gd name="connsiteY84" fmla="*/ 31224 h 967926"/>
                <a:gd name="connsiteX85" fmla="*/ 281011 w 1213253"/>
                <a:gd name="connsiteY85" fmla="*/ 22303 h 967926"/>
                <a:gd name="connsiteX86" fmla="*/ 249787 w 1213253"/>
                <a:gd name="connsiteY86" fmla="*/ 40145 h 967926"/>
                <a:gd name="connsiteX87" fmla="*/ 165038 w 1213253"/>
                <a:gd name="connsiteY87" fmla="*/ 40145 h 967926"/>
                <a:gd name="connsiteX88" fmla="*/ 133815 w 1213253"/>
                <a:gd name="connsiteY88" fmla="*/ 35684 h 967926"/>
                <a:gd name="connsiteX89" fmla="*/ 133815 w 1213253"/>
                <a:gd name="connsiteY89" fmla="*/ 35684 h 967926"/>
                <a:gd name="connsiteX90" fmla="*/ 98131 w 1213253"/>
                <a:gd name="connsiteY90" fmla="*/ 75829 h 967926"/>
                <a:gd name="connsiteX91" fmla="*/ 98131 w 1213253"/>
                <a:gd name="connsiteY91" fmla="*/ 129355 h 967926"/>
                <a:gd name="connsiteX92" fmla="*/ 84749 w 1213253"/>
                <a:gd name="connsiteY92" fmla="*/ 129355 h 967926"/>
                <a:gd name="connsiteX93" fmla="*/ 0 w 1213253"/>
                <a:gd name="connsiteY93" fmla="*/ 93671 h 96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213253" h="967926">
                  <a:moveTo>
                    <a:pt x="0" y="93671"/>
                  </a:moveTo>
                  <a:lnTo>
                    <a:pt x="8921" y="196262"/>
                  </a:lnTo>
                  <a:lnTo>
                    <a:pt x="75828" y="214104"/>
                  </a:lnTo>
                  <a:lnTo>
                    <a:pt x="111512" y="236406"/>
                  </a:lnTo>
                  <a:lnTo>
                    <a:pt x="151656" y="289932"/>
                  </a:lnTo>
                  <a:lnTo>
                    <a:pt x="182880" y="298853"/>
                  </a:lnTo>
                  <a:lnTo>
                    <a:pt x="209643" y="347919"/>
                  </a:lnTo>
                  <a:lnTo>
                    <a:pt x="209643" y="392523"/>
                  </a:lnTo>
                  <a:lnTo>
                    <a:pt x="129354" y="472812"/>
                  </a:lnTo>
                  <a:lnTo>
                    <a:pt x="115973" y="504036"/>
                  </a:lnTo>
                  <a:cubicBezTo>
                    <a:pt x="117460" y="576891"/>
                    <a:pt x="118946" y="649745"/>
                    <a:pt x="120433" y="722600"/>
                  </a:cubicBezTo>
                  <a:lnTo>
                    <a:pt x="156117" y="762744"/>
                  </a:lnTo>
                  <a:lnTo>
                    <a:pt x="200722" y="771665"/>
                  </a:lnTo>
                  <a:lnTo>
                    <a:pt x="218564" y="802888"/>
                  </a:lnTo>
                  <a:lnTo>
                    <a:pt x="245327" y="802888"/>
                  </a:lnTo>
                  <a:lnTo>
                    <a:pt x="285471" y="860875"/>
                  </a:lnTo>
                  <a:lnTo>
                    <a:pt x="356839" y="860875"/>
                  </a:lnTo>
                  <a:lnTo>
                    <a:pt x="356839" y="909940"/>
                  </a:lnTo>
                  <a:lnTo>
                    <a:pt x="432667" y="905480"/>
                  </a:lnTo>
                  <a:lnTo>
                    <a:pt x="450509" y="896559"/>
                  </a:lnTo>
                  <a:lnTo>
                    <a:pt x="454970" y="820730"/>
                  </a:lnTo>
                  <a:lnTo>
                    <a:pt x="481733" y="785046"/>
                  </a:lnTo>
                  <a:lnTo>
                    <a:pt x="499575" y="749362"/>
                  </a:lnTo>
                  <a:lnTo>
                    <a:pt x="544179" y="740441"/>
                  </a:lnTo>
                  <a:lnTo>
                    <a:pt x="597705" y="740441"/>
                  </a:lnTo>
                  <a:lnTo>
                    <a:pt x="624468" y="785046"/>
                  </a:lnTo>
                  <a:lnTo>
                    <a:pt x="651231" y="802888"/>
                  </a:lnTo>
                  <a:lnTo>
                    <a:pt x="709217" y="825191"/>
                  </a:lnTo>
                  <a:lnTo>
                    <a:pt x="771664" y="816270"/>
                  </a:lnTo>
                  <a:lnTo>
                    <a:pt x="785046" y="851954"/>
                  </a:lnTo>
                  <a:lnTo>
                    <a:pt x="807348" y="869796"/>
                  </a:lnTo>
                  <a:lnTo>
                    <a:pt x="865335" y="905480"/>
                  </a:lnTo>
                  <a:lnTo>
                    <a:pt x="932242" y="878717"/>
                  </a:lnTo>
                  <a:lnTo>
                    <a:pt x="945623" y="874256"/>
                  </a:lnTo>
                  <a:lnTo>
                    <a:pt x="936702" y="918861"/>
                  </a:lnTo>
                  <a:lnTo>
                    <a:pt x="945623" y="959005"/>
                  </a:lnTo>
                  <a:lnTo>
                    <a:pt x="999149" y="967926"/>
                  </a:lnTo>
                  <a:lnTo>
                    <a:pt x="1008070" y="936703"/>
                  </a:lnTo>
                  <a:lnTo>
                    <a:pt x="1016991" y="901019"/>
                  </a:lnTo>
                  <a:lnTo>
                    <a:pt x="1052675" y="892098"/>
                  </a:lnTo>
                  <a:lnTo>
                    <a:pt x="1074977" y="878717"/>
                  </a:lnTo>
                  <a:lnTo>
                    <a:pt x="1061596" y="843033"/>
                  </a:lnTo>
                  <a:lnTo>
                    <a:pt x="1034833" y="807349"/>
                  </a:lnTo>
                  <a:lnTo>
                    <a:pt x="1043754" y="762744"/>
                  </a:lnTo>
                  <a:lnTo>
                    <a:pt x="1008070" y="758283"/>
                  </a:lnTo>
                  <a:lnTo>
                    <a:pt x="972386" y="695837"/>
                  </a:lnTo>
                  <a:lnTo>
                    <a:pt x="985768" y="664613"/>
                  </a:lnTo>
                  <a:lnTo>
                    <a:pt x="994689" y="646771"/>
                  </a:lnTo>
                  <a:lnTo>
                    <a:pt x="990228" y="615548"/>
                  </a:lnTo>
                  <a:lnTo>
                    <a:pt x="1003610" y="606627"/>
                  </a:lnTo>
                  <a:lnTo>
                    <a:pt x="1034833" y="624469"/>
                  </a:lnTo>
                  <a:lnTo>
                    <a:pt x="1066056" y="588785"/>
                  </a:lnTo>
                  <a:lnTo>
                    <a:pt x="1074977" y="570943"/>
                  </a:lnTo>
                  <a:lnTo>
                    <a:pt x="1074977" y="553101"/>
                  </a:lnTo>
                  <a:lnTo>
                    <a:pt x="1092819" y="530799"/>
                  </a:lnTo>
                  <a:lnTo>
                    <a:pt x="1159727" y="517417"/>
                  </a:lnTo>
                  <a:lnTo>
                    <a:pt x="1168648" y="468352"/>
                  </a:lnTo>
                  <a:lnTo>
                    <a:pt x="1190950" y="437128"/>
                  </a:lnTo>
                  <a:lnTo>
                    <a:pt x="1195411" y="379142"/>
                  </a:lnTo>
                  <a:lnTo>
                    <a:pt x="1213253" y="325616"/>
                  </a:lnTo>
                  <a:lnTo>
                    <a:pt x="1204332" y="281011"/>
                  </a:lnTo>
                  <a:lnTo>
                    <a:pt x="1155266" y="272090"/>
                  </a:lnTo>
                  <a:lnTo>
                    <a:pt x="1110661" y="281011"/>
                  </a:lnTo>
                  <a:lnTo>
                    <a:pt x="1030373" y="227485"/>
                  </a:lnTo>
                  <a:lnTo>
                    <a:pt x="1003610" y="231946"/>
                  </a:lnTo>
                  <a:lnTo>
                    <a:pt x="985768" y="285472"/>
                  </a:lnTo>
                  <a:lnTo>
                    <a:pt x="967926" y="289932"/>
                  </a:lnTo>
                  <a:lnTo>
                    <a:pt x="896558" y="281011"/>
                  </a:lnTo>
                  <a:lnTo>
                    <a:pt x="878716" y="325616"/>
                  </a:lnTo>
                  <a:lnTo>
                    <a:pt x="856414" y="325616"/>
                  </a:lnTo>
                  <a:lnTo>
                    <a:pt x="802888" y="307774"/>
                  </a:lnTo>
                  <a:lnTo>
                    <a:pt x="758283" y="321156"/>
                  </a:lnTo>
                  <a:lnTo>
                    <a:pt x="677994" y="272090"/>
                  </a:lnTo>
                  <a:lnTo>
                    <a:pt x="669073" y="205183"/>
                  </a:lnTo>
                  <a:lnTo>
                    <a:pt x="664613" y="182880"/>
                  </a:lnTo>
                  <a:lnTo>
                    <a:pt x="620008" y="173960"/>
                  </a:lnTo>
                  <a:lnTo>
                    <a:pt x="597705" y="124894"/>
                  </a:lnTo>
                  <a:lnTo>
                    <a:pt x="526337" y="120434"/>
                  </a:lnTo>
                  <a:lnTo>
                    <a:pt x="504035" y="57987"/>
                  </a:lnTo>
                  <a:lnTo>
                    <a:pt x="454970" y="8921"/>
                  </a:lnTo>
                  <a:lnTo>
                    <a:pt x="419286" y="0"/>
                  </a:lnTo>
                  <a:lnTo>
                    <a:pt x="401444" y="22303"/>
                  </a:lnTo>
                  <a:lnTo>
                    <a:pt x="361299" y="4461"/>
                  </a:lnTo>
                  <a:lnTo>
                    <a:pt x="343457" y="13382"/>
                  </a:lnTo>
                  <a:lnTo>
                    <a:pt x="321155" y="31224"/>
                  </a:lnTo>
                  <a:lnTo>
                    <a:pt x="281011" y="22303"/>
                  </a:lnTo>
                  <a:lnTo>
                    <a:pt x="249787" y="40145"/>
                  </a:lnTo>
                  <a:lnTo>
                    <a:pt x="165038" y="40145"/>
                  </a:lnTo>
                  <a:lnTo>
                    <a:pt x="133815" y="35684"/>
                  </a:lnTo>
                  <a:lnTo>
                    <a:pt x="133815" y="35684"/>
                  </a:lnTo>
                  <a:lnTo>
                    <a:pt x="98131" y="75829"/>
                  </a:lnTo>
                  <a:lnTo>
                    <a:pt x="98131" y="129355"/>
                  </a:lnTo>
                  <a:lnTo>
                    <a:pt x="84749" y="129355"/>
                  </a:lnTo>
                  <a:lnTo>
                    <a:pt x="0" y="9367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4268007" y="3035753"/>
              <a:ext cx="589472" cy="561840"/>
            </a:xfrm>
            <a:custGeom>
              <a:avLst/>
              <a:gdLst>
                <a:gd name="connsiteX0" fmla="*/ 0 w 766763"/>
                <a:gd name="connsiteY0" fmla="*/ 559594 h 592932"/>
                <a:gd name="connsiteX1" fmla="*/ 97631 w 766763"/>
                <a:gd name="connsiteY1" fmla="*/ 564357 h 592932"/>
                <a:gd name="connsiteX2" fmla="*/ 111919 w 766763"/>
                <a:gd name="connsiteY2" fmla="*/ 573882 h 592932"/>
                <a:gd name="connsiteX3" fmla="*/ 123825 w 766763"/>
                <a:gd name="connsiteY3" fmla="*/ 571500 h 592932"/>
                <a:gd name="connsiteX4" fmla="*/ 154781 w 766763"/>
                <a:gd name="connsiteY4" fmla="*/ 592932 h 592932"/>
                <a:gd name="connsiteX5" fmla="*/ 192881 w 766763"/>
                <a:gd name="connsiteY5" fmla="*/ 566738 h 592932"/>
                <a:gd name="connsiteX6" fmla="*/ 192881 w 766763"/>
                <a:gd name="connsiteY6" fmla="*/ 566738 h 592932"/>
                <a:gd name="connsiteX7" fmla="*/ 269081 w 766763"/>
                <a:gd name="connsiteY7" fmla="*/ 588169 h 592932"/>
                <a:gd name="connsiteX8" fmla="*/ 290513 w 766763"/>
                <a:gd name="connsiteY8" fmla="*/ 550069 h 592932"/>
                <a:gd name="connsiteX9" fmla="*/ 350044 w 766763"/>
                <a:gd name="connsiteY9" fmla="*/ 550069 h 592932"/>
                <a:gd name="connsiteX10" fmla="*/ 385763 w 766763"/>
                <a:gd name="connsiteY10" fmla="*/ 523875 h 592932"/>
                <a:gd name="connsiteX11" fmla="*/ 414338 w 766763"/>
                <a:gd name="connsiteY11" fmla="*/ 521494 h 592932"/>
                <a:gd name="connsiteX12" fmla="*/ 464344 w 766763"/>
                <a:gd name="connsiteY12" fmla="*/ 540544 h 592932"/>
                <a:gd name="connsiteX13" fmla="*/ 497681 w 766763"/>
                <a:gd name="connsiteY13" fmla="*/ 561975 h 592932"/>
                <a:gd name="connsiteX14" fmla="*/ 550069 w 766763"/>
                <a:gd name="connsiteY14" fmla="*/ 528638 h 592932"/>
                <a:gd name="connsiteX15" fmla="*/ 590550 w 766763"/>
                <a:gd name="connsiteY15" fmla="*/ 533400 h 592932"/>
                <a:gd name="connsiteX16" fmla="*/ 604838 w 766763"/>
                <a:gd name="connsiteY16" fmla="*/ 464344 h 592932"/>
                <a:gd name="connsiteX17" fmla="*/ 602456 w 766763"/>
                <a:gd name="connsiteY17" fmla="*/ 445294 h 592932"/>
                <a:gd name="connsiteX18" fmla="*/ 688181 w 766763"/>
                <a:gd name="connsiteY18" fmla="*/ 395288 h 592932"/>
                <a:gd name="connsiteX19" fmla="*/ 702469 w 766763"/>
                <a:gd name="connsiteY19" fmla="*/ 381000 h 592932"/>
                <a:gd name="connsiteX20" fmla="*/ 762000 w 766763"/>
                <a:gd name="connsiteY20" fmla="*/ 361950 h 592932"/>
                <a:gd name="connsiteX21" fmla="*/ 762000 w 766763"/>
                <a:gd name="connsiteY21" fmla="*/ 316707 h 592932"/>
                <a:gd name="connsiteX22" fmla="*/ 733425 w 766763"/>
                <a:gd name="connsiteY22" fmla="*/ 307182 h 592932"/>
                <a:gd name="connsiteX23" fmla="*/ 719138 w 766763"/>
                <a:gd name="connsiteY23" fmla="*/ 283369 h 592932"/>
                <a:gd name="connsiteX24" fmla="*/ 726281 w 766763"/>
                <a:gd name="connsiteY24" fmla="*/ 254794 h 592932"/>
                <a:gd name="connsiteX25" fmla="*/ 762000 w 766763"/>
                <a:gd name="connsiteY25" fmla="*/ 245269 h 592932"/>
                <a:gd name="connsiteX26" fmla="*/ 766763 w 766763"/>
                <a:gd name="connsiteY26" fmla="*/ 223838 h 592932"/>
                <a:gd name="connsiteX27" fmla="*/ 754856 w 766763"/>
                <a:gd name="connsiteY27" fmla="*/ 214313 h 592932"/>
                <a:gd name="connsiteX28" fmla="*/ 754856 w 766763"/>
                <a:gd name="connsiteY28" fmla="*/ 183357 h 592932"/>
                <a:gd name="connsiteX29" fmla="*/ 650081 w 766763"/>
                <a:gd name="connsiteY29" fmla="*/ 214313 h 592932"/>
                <a:gd name="connsiteX30" fmla="*/ 631031 w 766763"/>
                <a:gd name="connsiteY30" fmla="*/ 214313 h 592932"/>
                <a:gd name="connsiteX31" fmla="*/ 592931 w 766763"/>
                <a:gd name="connsiteY31" fmla="*/ 180975 h 592932"/>
                <a:gd name="connsiteX32" fmla="*/ 561975 w 766763"/>
                <a:gd name="connsiteY32" fmla="*/ 188119 h 592932"/>
                <a:gd name="connsiteX33" fmla="*/ 540544 w 766763"/>
                <a:gd name="connsiteY33" fmla="*/ 202407 h 592932"/>
                <a:gd name="connsiteX34" fmla="*/ 509588 w 766763"/>
                <a:gd name="connsiteY34" fmla="*/ 195263 h 592932"/>
                <a:gd name="connsiteX35" fmla="*/ 473869 w 766763"/>
                <a:gd name="connsiteY35" fmla="*/ 190500 h 592932"/>
                <a:gd name="connsiteX36" fmla="*/ 414338 w 766763"/>
                <a:gd name="connsiteY36" fmla="*/ 185738 h 592932"/>
                <a:gd name="connsiteX37" fmla="*/ 392906 w 766763"/>
                <a:gd name="connsiteY37" fmla="*/ 154782 h 592932"/>
                <a:gd name="connsiteX38" fmla="*/ 371475 w 766763"/>
                <a:gd name="connsiteY38" fmla="*/ 126207 h 592932"/>
                <a:gd name="connsiteX39" fmla="*/ 342900 w 766763"/>
                <a:gd name="connsiteY39" fmla="*/ 126207 h 592932"/>
                <a:gd name="connsiteX40" fmla="*/ 311944 w 766763"/>
                <a:gd name="connsiteY40" fmla="*/ 142875 h 592932"/>
                <a:gd name="connsiteX41" fmla="*/ 283369 w 766763"/>
                <a:gd name="connsiteY41" fmla="*/ 135732 h 592932"/>
                <a:gd name="connsiteX42" fmla="*/ 259556 w 766763"/>
                <a:gd name="connsiteY42" fmla="*/ 97632 h 592932"/>
                <a:gd name="connsiteX43" fmla="*/ 233363 w 766763"/>
                <a:gd name="connsiteY43" fmla="*/ 76200 h 592932"/>
                <a:gd name="connsiteX44" fmla="*/ 221456 w 766763"/>
                <a:gd name="connsiteY44" fmla="*/ 73819 h 592932"/>
                <a:gd name="connsiteX45" fmla="*/ 180975 w 766763"/>
                <a:gd name="connsiteY45" fmla="*/ 21432 h 592932"/>
                <a:gd name="connsiteX46" fmla="*/ 159544 w 766763"/>
                <a:gd name="connsiteY46" fmla="*/ 0 h 592932"/>
                <a:gd name="connsiteX47" fmla="*/ 107156 w 766763"/>
                <a:gd name="connsiteY47" fmla="*/ 2382 h 592932"/>
                <a:gd name="connsiteX48" fmla="*/ 83344 w 766763"/>
                <a:gd name="connsiteY48" fmla="*/ 42863 h 592932"/>
                <a:gd name="connsiteX49" fmla="*/ 85725 w 766763"/>
                <a:gd name="connsiteY49" fmla="*/ 69057 h 592932"/>
                <a:gd name="connsiteX50" fmla="*/ 104775 w 766763"/>
                <a:gd name="connsiteY50" fmla="*/ 90488 h 592932"/>
                <a:gd name="connsiteX51" fmla="*/ 116681 w 766763"/>
                <a:gd name="connsiteY51" fmla="*/ 102394 h 592932"/>
                <a:gd name="connsiteX52" fmla="*/ 145256 w 766763"/>
                <a:gd name="connsiteY52" fmla="*/ 109538 h 592932"/>
                <a:gd name="connsiteX53" fmla="*/ 161925 w 766763"/>
                <a:gd name="connsiteY53" fmla="*/ 121444 h 592932"/>
                <a:gd name="connsiteX54" fmla="*/ 159544 w 766763"/>
                <a:gd name="connsiteY54" fmla="*/ 138113 h 592932"/>
                <a:gd name="connsiteX55" fmla="*/ 104775 w 766763"/>
                <a:gd name="connsiteY55" fmla="*/ 200025 h 592932"/>
                <a:gd name="connsiteX56" fmla="*/ 107156 w 766763"/>
                <a:gd name="connsiteY56" fmla="*/ 245269 h 592932"/>
                <a:gd name="connsiteX57" fmla="*/ 140494 w 766763"/>
                <a:gd name="connsiteY57" fmla="*/ 300038 h 592932"/>
                <a:gd name="connsiteX58" fmla="*/ 166688 w 766763"/>
                <a:gd name="connsiteY58" fmla="*/ 338138 h 592932"/>
                <a:gd name="connsiteX59" fmla="*/ 133350 w 766763"/>
                <a:gd name="connsiteY59" fmla="*/ 381000 h 592932"/>
                <a:gd name="connsiteX60" fmla="*/ 80963 w 766763"/>
                <a:gd name="connsiteY60" fmla="*/ 359569 h 592932"/>
                <a:gd name="connsiteX61" fmla="*/ 50006 w 766763"/>
                <a:gd name="connsiteY61" fmla="*/ 404813 h 592932"/>
                <a:gd name="connsiteX62" fmla="*/ 19050 w 766763"/>
                <a:gd name="connsiteY62" fmla="*/ 421482 h 592932"/>
                <a:gd name="connsiteX63" fmla="*/ 4763 w 766763"/>
                <a:gd name="connsiteY63" fmla="*/ 457200 h 592932"/>
                <a:gd name="connsiteX64" fmla="*/ 0 w 766763"/>
                <a:gd name="connsiteY64" fmla="*/ 559594 h 59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766763" h="592932">
                  <a:moveTo>
                    <a:pt x="0" y="559594"/>
                  </a:moveTo>
                  <a:lnTo>
                    <a:pt x="97631" y="564357"/>
                  </a:lnTo>
                  <a:lnTo>
                    <a:pt x="111919" y="573882"/>
                  </a:lnTo>
                  <a:lnTo>
                    <a:pt x="123825" y="571500"/>
                  </a:lnTo>
                  <a:lnTo>
                    <a:pt x="154781" y="592932"/>
                  </a:lnTo>
                  <a:lnTo>
                    <a:pt x="192881" y="566738"/>
                  </a:lnTo>
                  <a:lnTo>
                    <a:pt x="192881" y="566738"/>
                  </a:lnTo>
                  <a:lnTo>
                    <a:pt x="269081" y="588169"/>
                  </a:lnTo>
                  <a:lnTo>
                    <a:pt x="290513" y="550069"/>
                  </a:lnTo>
                  <a:lnTo>
                    <a:pt x="350044" y="550069"/>
                  </a:lnTo>
                  <a:lnTo>
                    <a:pt x="385763" y="523875"/>
                  </a:lnTo>
                  <a:lnTo>
                    <a:pt x="414338" y="521494"/>
                  </a:lnTo>
                  <a:lnTo>
                    <a:pt x="464344" y="540544"/>
                  </a:lnTo>
                  <a:lnTo>
                    <a:pt x="497681" y="561975"/>
                  </a:lnTo>
                  <a:lnTo>
                    <a:pt x="550069" y="528638"/>
                  </a:lnTo>
                  <a:lnTo>
                    <a:pt x="590550" y="533400"/>
                  </a:lnTo>
                  <a:lnTo>
                    <a:pt x="604838" y="464344"/>
                  </a:lnTo>
                  <a:lnTo>
                    <a:pt x="602456" y="445294"/>
                  </a:lnTo>
                  <a:lnTo>
                    <a:pt x="688181" y="395288"/>
                  </a:lnTo>
                  <a:lnTo>
                    <a:pt x="702469" y="381000"/>
                  </a:lnTo>
                  <a:lnTo>
                    <a:pt x="762000" y="361950"/>
                  </a:lnTo>
                  <a:lnTo>
                    <a:pt x="762000" y="316707"/>
                  </a:lnTo>
                  <a:lnTo>
                    <a:pt x="733425" y="307182"/>
                  </a:lnTo>
                  <a:lnTo>
                    <a:pt x="719138" y="283369"/>
                  </a:lnTo>
                  <a:lnTo>
                    <a:pt x="726281" y="254794"/>
                  </a:lnTo>
                  <a:lnTo>
                    <a:pt x="762000" y="245269"/>
                  </a:lnTo>
                  <a:lnTo>
                    <a:pt x="766763" y="223838"/>
                  </a:lnTo>
                  <a:lnTo>
                    <a:pt x="754856" y="214313"/>
                  </a:lnTo>
                  <a:lnTo>
                    <a:pt x="754856" y="183357"/>
                  </a:lnTo>
                  <a:lnTo>
                    <a:pt x="650081" y="214313"/>
                  </a:lnTo>
                  <a:lnTo>
                    <a:pt x="631031" y="214313"/>
                  </a:lnTo>
                  <a:lnTo>
                    <a:pt x="592931" y="180975"/>
                  </a:lnTo>
                  <a:lnTo>
                    <a:pt x="561975" y="188119"/>
                  </a:lnTo>
                  <a:lnTo>
                    <a:pt x="540544" y="202407"/>
                  </a:lnTo>
                  <a:lnTo>
                    <a:pt x="509588" y="195263"/>
                  </a:lnTo>
                  <a:lnTo>
                    <a:pt x="473869" y="190500"/>
                  </a:lnTo>
                  <a:lnTo>
                    <a:pt x="414338" y="185738"/>
                  </a:lnTo>
                  <a:lnTo>
                    <a:pt x="392906" y="154782"/>
                  </a:lnTo>
                  <a:lnTo>
                    <a:pt x="371475" y="126207"/>
                  </a:lnTo>
                  <a:lnTo>
                    <a:pt x="342900" y="126207"/>
                  </a:lnTo>
                  <a:lnTo>
                    <a:pt x="311944" y="142875"/>
                  </a:lnTo>
                  <a:lnTo>
                    <a:pt x="283369" y="135732"/>
                  </a:lnTo>
                  <a:lnTo>
                    <a:pt x="259556" y="97632"/>
                  </a:lnTo>
                  <a:lnTo>
                    <a:pt x="233363" y="76200"/>
                  </a:lnTo>
                  <a:lnTo>
                    <a:pt x="221456" y="73819"/>
                  </a:lnTo>
                  <a:lnTo>
                    <a:pt x="180975" y="21432"/>
                  </a:lnTo>
                  <a:lnTo>
                    <a:pt x="159544" y="0"/>
                  </a:lnTo>
                  <a:lnTo>
                    <a:pt x="107156" y="2382"/>
                  </a:lnTo>
                  <a:lnTo>
                    <a:pt x="83344" y="42863"/>
                  </a:lnTo>
                  <a:lnTo>
                    <a:pt x="85725" y="69057"/>
                  </a:lnTo>
                  <a:lnTo>
                    <a:pt x="104775" y="90488"/>
                  </a:lnTo>
                  <a:lnTo>
                    <a:pt x="116681" y="102394"/>
                  </a:lnTo>
                  <a:lnTo>
                    <a:pt x="145256" y="109538"/>
                  </a:lnTo>
                  <a:lnTo>
                    <a:pt x="161925" y="121444"/>
                  </a:lnTo>
                  <a:lnTo>
                    <a:pt x="159544" y="138113"/>
                  </a:lnTo>
                  <a:lnTo>
                    <a:pt x="104775" y="200025"/>
                  </a:lnTo>
                  <a:lnTo>
                    <a:pt x="107156" y="245269"/>
                  </a:lnTo>
                  <a:lnTo>
                    <a:pt x="140494" y="300038"/>
                  </a:lnTo>
                  <a:lnTo>
                    <a:pt x="166688" y="338138"/>
                  </a:lnTo>
                  <a:lnTo>
                    <a:pt x="133350" y="381000"/>
                  </a:lnTo>
                  <a:lnTo>
                    <a:pt x="80963" y="359569"/>
                  </a:lnTo>
                  <a:lnTo>
                    <a:pt x="50006" y="404813"/>
                  </a:lnTo>
                  <a:lnTo>
                    <a:pt x="19050" y="421482"/>
                  </a:lnTo>
                  <a:lnTo>
                    <a:pt x="4763" y="457200"/>
                  </a:lnTo>
                  <a:lnTo>
                    <a:pt x="0" y="55959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3096820" y="2351854"/>
              <a:ext cx="439001" cy="547478"/>
            </a:xfrm>
            <a:custGeom>
              <a:avLst/>
              <a:gdLst>
                <a:gd name="connsiteX0" fmla="*/ 22797 w 542054"/>
                <a:gd name="connsiteY0" fmla="*/ 146912 h 562318"/>
                <a:gd name="connsiteX1" fmla="*/ 0 w 542054"/>
                <a:gd name="connsiteY1" fmla="*/ 205170 h 562318"/>
                <a:gd name="connsiteX2" fmla="*/ 55725 w 542054"/>
                <a:gd name="connsiteY2" fmla="*/ 245697 h 562318"/>
                <a:gd name="connsiteX3" fmla="*/ 96252 w 542054"/>
                <a:gd name="connsiteY3" fmla="*/ 321686 h 562318"/>
                <a:gd name="connsiteX4" fmla="*/ 157044 w 542054"/>
                <a:gd name="connsiteY4" fmla="*/ 347016 h 562318"/>
                <a:gd name="connsiteX5" fmla="*/ 151978 w 542054"/>
                <a:gd name="connsiteY5" fmla="*/ 400208 h 562318"/>
                <a:gd name="connsiteX6" fmla="*/ 164643 w 542054"/>
                <a:gd name="connsiteY6" fmla="*/ 415406 h 562318"/>
                <a:gd name="connsiteX7" fmla="*/ 164643 w 542054"/>
                <a:gd name="connsiteY7" fmla="*/ 438203 h 562318"/>
                <a:gd name="connsiteX8" fmla="*/ 164643 w 542054"/>
                <a:gd name="connsiteY8" fmla="*/ 501527 h 562318"/>
                <a:gd name="connsiteX9" fmla="*/ 197571 w 542054"/>
                <a:gd name="connsiteY9" fmla="*/ 552186 h 562318"/>
                <a:gd name="connsiteX10" fmla="*/ 248230 w 542054"/>
                <a:gd name="connsiteY10" fmla="*/ 557252 h 562318"/>
                <a:gd name="connsiteX11" fmla="*/ 298890 w 542054"/>
                <a:gd name="connsiteY11" fmla="*/ 526857 h 562318"/>
                <a:gd name="connsiteX12" fmla="*/ 311554 w 542054"/>
                <a:gd name="connsiteY12" fmla="*/ 526857 h 562318"/>
                <a:gd name="connsiteX13" fmla="*/ 324219 w 542054"/>
                <a:gd name="connsiteY13" fmla="*/ 557252 h 562318"/>
                <a:gd name="connsiteX14" fmla="*/ 387543 w 542054"/>
                <a:gd name="connsiteY14" fmla="*/ 562318 h 562318"/>
                <a:gd name="connsiteX15" fmla="*/ 440736 w 542054"/>
                <a:gd name="connsiteY15" fmla="*/ 544587 h 562318"/>
                <a:gd name="connsiteX16" fmla="*/ 481263 w 542054"/>
                <a:gd name="connsiteY16" fmla="*/ 491395 h 562318"/>
                <a:gd name="connsiteX17" fmla="*/ 488862 w 542054"/>
                <a:gd name="connsiteY17" fmla="*/ 448335 h 562318"/>
                <a:gd name="connsiteX18" fmla="*/ 466065 w 542054"/>
                <a:gd name="connsiteY18" fmla="*/ 433137 h 562318"/>
                <a:gd name="connsiteX19" fmla="*/ 453400 w 542054"/>
                <a:gd name="connsiteY19" fmla="*/ 453401 h 562318"/>
                <a:gd name="connsiteX20" fmla="*/ 438203 w 542054"/>
                <a:gd name="connsiteY20" fmla="*/ 458466 h 562318"/>
                <a:gd name="connsiteX21" fmla="*/ 402741 w 542054"/>
                <a:gd name="connsiteY21" fmla="*/ 440736 h 562318"/>
                <a:gd name="connsiteX22" fmla="*/ 382477 w 542054"/>
                <a:gd name="connsiteY22" fmla="*/ 428071 h 562318"/>
                <a:gd name="connsiteX23" fmla="*/ 395142 w 542054"/>
                <a:gd name="connsiteY23" fmla="*/ 407807 h 562318"/>
                <a:gd name="connsiteX24" fmla="*/ 387543 w 542054"/>
                <a:gd name="connsiteY24" fmla="*/ 397675 h 562318"/>
                <a:gd name="connsiteX25" fmla="*/ 407807 w 542054"/>
                <a:gd name="connsiteY25" fmla="*/ 359681 h 562318"/>
                <a:gd name="connsiteX26" fmla="*/ 445802 w 542054"/>
                <a:gd name="connsiteY26" fmla="*/ 362214 h 562318"/>
                <a:gd name="connsiteX27" fmla="*/ 468598 w 542054"/>
                <a:gd name="connsiteY27" fmla="*/ 354615 h 562318"/>
                <a:gd name="connsiteX28" fmla="*/ 493928 w 542054"/>
                <a:gd name="connsiteY28" fmla="*/ 316620 h 562318"/>
                <a:gd name="connsiteX29" fmla="*/ 491395 w 542054"/>
                <a:gd name="connsiteY29" fmla="*/ 293824 h 562318"/>
                <a:gd name="connsiteX30" fmla="*/ 460999 w 542054"/>
                <a:gd name="connsiteY30" fmla="*/ 263428 h 562318"/>
                <a:gd name="connsiteX31" fmla="*/ 481263 w 542054"/>
                <a:gd name="connsiteY31" fmla="*/ 220368 h 562318"/>
                <a:gd name="connsiteX32" fmla="*/ 483796 w 542054"/>
                <a:gd name="connsiteY32" fmla="*/ 205170 h 562318"/>
                <a:gd name="connsiteX33" fmla="*/ 476197 w 542054"/>
                <a:gd name="connsiteY33" fmla="*/ 169709 h 562318"/>
                <a:gd name="connsiteX34" fmla="*/ 491395 w 542054"/>
                <a:gd name="connsiteY34" fmla="*/ 144379 h 562318"/>
                <a:gd name="connsiteX35" fmla="*/ 542054 w 542054"/>
                <a:gd name="connsiteY35" fmla="*/ 113983 h 562318"/>
                <a:gd name="connsiteX36" fmla="*/ 506593 w 542054"/>
                <a:gd name="connsiteY36" fmla="*/ 58258 h 562318"/>
                <a:gd name="connsiteX37" fmla="*/ 471131 w 542054"/>
                <a:gd name="connsiteY37" fmla="*/ 60791 h 562318"/>
                <a:gd name="connsiteX38" fmla="*/ 466065 w 542054"/>
                <a:gd name="connsiteY38" fmla="*/ 20264 h 562318"/>
                <a:gd name="connsiteX39" fmla="*/ 466065 w 542054"/>
                <a:gd name="connsiteY39" fmla="*/ 12665 h 562318"/>
                <a:gd name="connsiteX40" fmla="*/ 433137 w 542054"/>
                <a:gd name="connsiteY40" fmla="*/ 0 h 562318"/>
                <a:gd name="connsiteX41" fmla="*/ 420472 w 542054"/>
                <a:gd name="connsiteY41" fmla="*/ 45593 h 562318"/>
                <a:gd name="connsiteX42" fmla="*/ 435670 w 542054"/>
                <a:gd name="connsiteY42" fmla="*/ 68390 h 562318"/>
                <a:gd name="connsiteX43" fmla="*/ 435670 w 542054"/>
                <a:gd name="connsiteY43" fmla="*/ 91187 h 562318"/>
                <a:gd name="connsiteX44" fmla="*/ 407807 w 542054"/>
                <a:gd name="connsiteY44" fmla="*/ 81055 h 562318"/>
                <a:gd name="connsiteX45" fmla="*/ 344483 w 542054"/>
                <a:gd name="connsiteY45" fmla="*/ 98786 h 562318"/>
                <a:gd name="connsiteX46" fmla="*/ 278626 w 542054"/>
                <a:gd name="connsiteY46" fmla="*/ 174775 h 562318"/>
                <a:gd name="connsiteX47" fmla="*/ 210236 w 542054"/>
                <a:gd name="connsiteY47" fmla="*/ 182373 h 562318"/>
                <a:gd name="connsiteX48" fmla="*/ 162110 w 542054"/>
                <a:gd name="connsiteY48" fmla="*/ 210236 h 562318"/>
                <a:gd name="connsiteX49" fmla="*/ 88654 w 542054"/>
                <a:gd name="connsiteY49" fmla="*/ 136780 h 562318"/>
                <a:gd name="connsiteX50" fmla="*/ 22797 w 542054"/>
                <a:gd name="connsiteY50" fmla="*/ 146912 h 56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42054" h="562318">
                  <a:moveTo>
                    <a:pt x="22797" y="146912"/>
                  </a:moveTo>
                  <a:lnTo>
                    <a:pt x="0" y="205170"/>
                  </a:lnTo>
                  <a:lnTo>
                    <a:pt x="55725" y="245697"/>
                  </a:lnTo>
                  <a:lnTo>
                    <a:pt x="96252" y="321686"/>
                  </a:lnTo>
                  <a:lnTo>
                    <a:pt x="157044" y="347016"/>
                  </a:lnTo>
                  <a:lnTo>
                    <a:pt x="151978" y="400208"/>
                  </a:lnTo>
                  <a:lnTo>
                    <a:pt x="164643" y="415406"/>
                  </a:lnTo>
                  <a:lnTo>
                    <a:pt x="164643" y="438203"/>
                  </a:lnTo>
                  <a:lnTo>
                    <a:pt x="164643" y="501527"/>
                  </a:lnTo>
                  <a:lnTo>
                    <a:pt x="197571" y="552186"/>
                  </a:lnTo>
                  <a:lnTo>
                    <a:pt x="248230" y="557252"/>
                  </a:lnTo>
                  <a:lnTo>
                    <a:pt x="298890" y="526857"/>
                  </a:lnTo>
                  <a:lnTo>
                    <a:pt x="311554" y="526857"/>
                  </a:lnTo>
                  <a:lnTo>
                    <a:pt x="324219" y="557252"/>
                  </a:lnTo>
                  <a:lnTo>
                    <a:pt x="387543" y="562318"/>
                  </a:lnTo>
                  <a:lnTo>
                    <a:pt x="440736" y="544587"/>
                  </a:lnTo>
                  <a:lnTo>
                    <a:pt x="481263" y="491395"/>
                  </a:lnTo>
                  <a:lnTo>
                    <a:pt x="488862" y="448335"/>
                  </a:lnTo>
                  <a:lnTo>
                    <a:pt x="466065" y="433137"/>
                  </a:lnTo>
                  <a:lnTo>
                    <a:pt x="453400" y="453401"/>
                  </a:lnTo>
                  <a:lnTo>
                    <a:pt x="438203" y="458466"/>
                  </a:lnTo>
                  <a:lnTo>
                    <a:pt x="402741" y="440736"/>
                  </a:lnTo>
                  <a:lnTo>
                    <a:pt x="382477" y="428071"/>
                  </a:lnTo>
                  <a:lnTo>
                    <a:pt x="395142" y="407807"/>
                  </a:lnTo>
                  <a:lnTo>
                    <a:pt x="387543" y="397675"/>
                  </a:lnTo>
                  <a:lnTo>
                    <a:pt x="407807" y="359681"/>
                  </a:lnTo>
                  <a:lnTo>
                    <a:pt x="445802" y="362214"/>
                  </a:lnTo>
                  <a:lnTo>
                    <a:pt x="468598" y="354615"/>
                  </a:lnTo>
                  <a:lnTo>
                    <a:pt x="493928" y="316620"/>
                  </a:lnTo>
                  <a:lnTo>
                    <a:pt x="491395" y="293824"/>
                  </a:lnTo>
                  <a:lnTo>
                    <a:pt x="460999" y="263428"/>
                  </a:lnTo>
                  <a:lnTo>
                    <a:pt x="481263" y="220368"/>
                  </a:lnTo>
                  <a:lnTo>
                    <a:pt x="483796" y="205170"/>
                  </a:lnTo>
                  <a:lnTo>
                    <a:pt x="476197" y="169709"/>
                  </a:lnTo>
                  <a:lnTo>
                    <a:pt x="491395" y="144379"/>
                  </a:lnTo>
                  <a:lnTo>
                    <a:pt x="542054" y="113983"/>
                  </a:lnTo>
                  <a:lnTo>
                    <a:pt x="506593" y="58258"/>
                  </a:lnTo>
                  <a:lnTo>
                    <a:pt x="471131" y="60791"/>
                  </a:lnTo>
                  <a:lnTo>
                    <a:pt x="466065" y="20264"/>
                  </a:lnTo>
                  <a:lnTo>
                    <a:pt x="466065" y="12665"/>
                  </a:lnTo>
                  <a:lnTo>
                    <a:pt x="433137" y="0"/>
                  </a:lnTo>
                  <a:lnTo>
                    <a:pt x="420472" y="45593"/>
                  </a:lnTo>
                  <a:lnTo>
                    <a:pt x="435670" y="68390"/>
                  </a:lnTo>
                  <a:lnTo>
                    <a:pt x="435670" y="91187"/>
                  </a:lnTo>
                  <a:lnTo>
                    <a:pt x="407807" y="81055"/>
                  </a:lnTo>
                  <a:lnTo>
                    <a:pt x="344483" y="98786"/>
                  </a:lnTo>
                  <a:lnTo>
                    <a:pt x="278626" y="174775"/>
                  </a:lnTo>
                  <a:lnTo>
                    <a:pt x="210236" y="182373"/>
                  </a:lnTo>
                  <a:lnTo>
                    <a:pt x="162110" y="210236"/>
                  </a:lnTo>
                  <a:lnTo>
                    <a:pt x="88654" y="136780"/>
                  </a:lnTo>
                  <a:lnTo>
                    <a:pt x="22797" y="14691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3537373" y="2292618"/>
              <a:ext cx="411079" cy="499014"/>
            </a:xfrm>
            <a:custGeom>
              <a:avLst/>
              <a:gdLst>
                <a:gd name="connsiteX0" fmla="*/ 0 w 509588"/>
                <a:gd name="connsiteY0" fmla="*/ 180975 h 514350"/>
                <a:gd name="connsiteX1" fmla="*/ 54769 w 509588"/>
                <a:gd name="connsiteY1" fmla="*/ 264319 h 514350"/>
                <a:gd name="connsiteX2" fmla="*/ 80963 w 509588"/>
                <a:gd name="connsiteY2" fmla="*/ 271463 h 514350"/>
                <a:gd name="connsiteX3" fmla="*/ 88107 w 509588"/>
                <a:gd name="connsiteY3" fmla="*/ 326231 h 514350"/>
                <a:gd name="connsiteX4" fmla="*/ 66675 w 509588"/>
                <a:gd name="connsiteY4" fmla="*/ 426244 h 514350"/>
                <a:gd name="connsiteX5" fmla="*/ 111919 w 509588"/>
                <a:gd name="connsiteY5" fmla="*/ 433388 h 514350"/>
                <a:gd name="connsiteX6" fmla="*/ 178594 w 509588"/>
                <a:gd name="connsiteY6" fmla="*/ 414338 h 514350"/>
                <a:gd name="connsiteX7" fmla="*/ 221457 w 509588"/>
                <a:gd name="connsiteY7" fmla="*/ 433388 h 514350"/>
                <a:gd name="connsiteX8" fmla="*/ 330994 w 509588"/>
                <a:gd name="connsiteY8" fmla="*/ 509588 h 514350"/>
                <a:gd name="connsiteX9" fmla="*/ 395288 w 509588"/>
                <a:gd name="connsiteY9" fmla="*/ 514350 h 514350"/>
                <a:gd name="connsiteX10" fmla="*/ 414338 w 509588"/>
                <a:gd name="connsiteY10" fmla="*/ 495300 h 514350"/>
                <a:gd name="connsiteX11" fmla="*/ 385763 w 509588"/>
                <a:gd name="connsiteY11" fmla="*/ 473869 h 514350"/>
                <a:gd name="connsiteX12" fmla="*/ 385763 w 509588"/>
                <a:gd name="connsiteY12" fmla="*/ 440531 h 514350"/>
                <a:gd name="connsiteX13" fmla="*/ 423863 w 509588"/>
                <a:gd name="connsiteY13" fmla="*/ 419100 h 514350"/>
                <a:gd name="connsiteX14" fmla="*/ 431007 w 509588"/>
                <a:gd name="connsiteY14" fmla="*/ 376238 h 514350"/>
                <a:gd name="connsiteX15" fmla="*/ 435769 w 509588"/>
                <a:gd name="connsiteY15" fmla="*/ 335756 h 514350"/>
                <a:gd name="connsiteX16" fmla="*/ 497682 w 509588"/>
                <a:gd name="connsiteY16" fmla="*/ 278606 h 514350"/>
                <a:gd name="connsiteX17" fmla="*/ 509588 w 509588"/>
                <a:gd name="connsiteY17" fmla="*/ 200025 h 514350"/>
                <a:gd name="connsiteX18" fmla="*/ 390525 w 509588"/>
                <a:gd name="connsiteY18" fmla="*/ 95250 h 514350"/>
                <a:gd name="connsiteX19" fmla="*/ 323850 w 509588"/>
                <a:gd name="connsiteY19" fmla="*/ 100013 h 514350"/>
                <a:gd name="connsiteX20" fmla="*/ 295275 w 509588"/>
                <a:gd name="connsiteY20" fmla="*/ 76200 h 514350"/>
                <a:gd name="connsiteX21" fmla="*/ 283369 w 509588"/>
                <a:gd name="connsiteY21" fmla="*/ 42863 h 514350"/>
                <a:gd name="connsiteX22" fmla="*/ 266700 w 509588"/>
                <a:gd name="connsiteY22" fmla="*/ 16669 h 514350"/>
                <a:gd name="connsiteX23" fmla="*/ 192882 w 509588"/>
                <a:gd name="connsiteY23" fmla="*/ 0 h 514350"/>
                <a:gd name="connsiteX24" fmla="*/ 195263 w 509588"/>
                <a:gd name="connsiteY24" fmla="*/ 21431 h 514350"/>
                <a:gd name="connsiteX25" fmla="*/ 159544 w 509588"/>
                <a:gd name="connsiteY25" fmla="*/ 33338 h 514350"/>
                <a:gd name="connsiteX26" fmla="*/ 100013 w 509588"/>
                <a:gd name="connsiteY26" fmla="*/ 16669 h 514350"/>
                <a:gd name="connsiteX27" fmla="*/ 38100 w 509588"/>
                <a:gd name="connsiteY27" fmla="*/ 52388 h 514350"/>
                <a:gd name="connsiteX28" fmla="*/ 42863 w 509588"/>
                <a:gd name="connsiteY28" fmla="*/ 109538 h 514350"/>
                <a:gd name="connsiteX29" fmla="*/ 0 w 509588"/>
                <a:gd name="connsiteY29" fmla="*/ 18097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09588" h="514350">
                  <a:moveTo>
                    <a:pt x="0" y="180975"/>
                  </a:moveTo>
                  <a:lnTo>
                    <a:pt x="54769" y="264319"/>
                  </a:lnTo>
                  <a:lnTo>
                    <a:pt x="80963" y="271463"/>
                  </a:lnTo>
                  <a:lnTo>
                    <a:pt x="88107" y="326231"/>
                  </a:lnTo>
                  <a:lnTo>
                    <a:pt x="66675" y="426244"/>
                  </a:lnTo>
                  <a:lnTo>
                    <a:pt x="111919" y="433388"/>
                  </a:lnTo>
                  <a:lnTo>
                    <a:pt x="178594" y="414338"/>
                  </a:lnTo>
                  <a:lnTo>
                    <a:pt x="221457" y="433388"/>
                  </a:lnTo>
                  <a:lnTo>
                    <a:pt x="330994" y="509588"/>
                  </a:lnTo>
                  <a:lnTo>
                    <a:pt x="395288" y="514350"/>
                  </a:lnTo>
                  <a:lnTo>
                    <a:pt x="414338" y="495300"/>
                  </a:lnTo>
                  <a:lnTo>
                    <a:pt x="385763" y="473869"/>
                  </a:lnTo>
                  <a:lnTo>
                    <a:pt x="385763" y="440531"/>
                  </a:lnTo>
                  <a:lnTo>
                    <a:pt x="423863" y="419100"/>
                  </a:lnTo>
                  <a:lnTo>
                    <a:pt x="431007" y="376238"/>
                  </a:lnTo>
                  <a:lnTo>
                    <a:pt x="435769" y="335756"/>
                  </a:lnTo>
                  <a:lnTo>
                    <a:pt x="497682" y="278606"/>
                  </a:lnTo>
                  <a:lnTo>
                    <a:pt x="509588" y="200025"/>
                  </a:lnTo>
                  <a:lnTo>
                    <a:pt x="390525" y="95250"/>
                  </a:lnTo>
                  <a:lnTo>
                    <a:pt x="323850" y="100013"/>
                  </a:lnTo>
                  <a:lnTo>
                    <a:pt x="295275" y="76200"/>
                  </a:lnTo>
                  <a:lnTo>
                    <a:pt x="283369" y="42863"/>
                  </a:lnTo>
                  <a:lnTo>
                    <a:pt x="266700" y="16669"/>
                  </a:lnTo>
                  <a:lnTo>
                    <a:pt x="192882" y="0"/>
                  </a:lnTo>
                  <a:lnTo>
                    <a:pt x="195263" y="21431"/>
                  </a:lnTo>
                  <a:lnTo>
                    <a:pt x="159544" y="33338"/>
                  </a:lnTo>
                  <a:lnTo>
                    <a:pt x="100013" y="16669"/>
                  </a:lnTo>
                  <a:lnTo>
                    <a:pt x="38100" y="52388"/>
                  </a:lnTo>
                  <a:lnTo>
                    <a:pt x="42863" y="109538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3149562" y="4335343"/>
              <a:ext cx="1261159" cy="1276255"/>
            </a:xfrm>
            <a:custGeom>
              <a:avLst/>
              <a:gdLst>
                <a:gd name="connsiteX0" fmla="*/ 688181 w 1562100"/>
                <a:gd name="connsiteY0" fmla="*/ 1000125 h 1126331"/>
                <a:gd name="connsiteX1" fmla="*/ 688181 w 1562100"/>
                <a:gd name="connsiteY1" fmla="*/ 914400 h 1126331"/>
                <a:gd name="connsiteX2" fmla="*/ 692944 w 1562100"/>
                <a:gd name="connsiteY2" fmla="*/ 871537 h 1126331"/>
                <a:gd name="connsiteX3" fmla="*/ 692944 w 1562100"/>
                <a:gd name="connsiteY3" fmla="*/ 826294 h 1126331"/>
                <a:gd name="connsiteX4" fmla="*/ 676275 w 1562100"/>
                <a:gd name="connsiteY4" fmla="*/ 802481 h 1126331"/>
                <a:gd name="connsiteX5" fmla="*/ 690563 w 1562100"/>
                <a:gd name="connsiteY5" fmla="*/ 750094 h 1126331"/>
                <a:gd name="connsiteX6" fmla="*/ 685800 w 1562100"/>
                <a:gd name="connsiteY6" fmla="*/ 723900 h 1126331"/>
                <a:gd name="connsiteX7" fmla="*/ 697706 w 1562100"/>
                <a:gd name="connsiteY7" fmla="*/ 678656 h 1126331"/>
                <a:gd name="connsiteX8" fmla="*/ 714375 w 1562100"/>
                <a:gd name="connsiteY8" fmla="*/ 654844 h 1126331"/>
                <a:gd name="connsiteX9" fmla="*/ 721519 w 1562100"/>
                <a:gd name="connsiteY9" fmla="*/ 621506 h 1126331"/>
                <a:gd name="connsiteX10" fmla="*/ 735806 w 1562100"/>
                <a:gd name="connsiteY10" fmla="*/ 602456 h 1126331"/>
                <a:gd name="connsiteX11" fmla="*/ 792956 w 1562100"/>
                <a:gd name="connsiteY11" fmla="*/ 592931 h 1126331"/>
                <a:gd name="connsiteX12" fmla="*/ 838200 w 1562100"/>
                <a:gd name="connsiteY12" fmla="*/ 576262 h 1126331"/>
                <a:gd name="connsiteX13" fmla="*/ 876300 w 1562100"/>
                <a:gd name="connsiteY13" fmla="*/ 535781 h 1126331"/>
                <a:gd name="connsiteX14" fmla="*/ 923925 w 1562100"/>
                <a:gd name="connsiteY14" fmla="*/ 521494 h 1126331"/>
                <a:gd name="connsiteX15" fmla="*/ 995363 w 1562100"/>
                <a:gd name="connsiteY15" fmla="*/ 516731 h 1126331"/>
                <a:gd name="connsiteX16" fmla="*/ 1040606 w 1562100"/>
                <a:gd name="connsiteY16" fmla="*/ 507206 h 1126331"/>
                <a:gd name="connsiteX17" fmla="*/ 1119188 w 1562100"/>
                <a:gd name="connsiteY17" fmla="*/ 400050 h 1126331"/>
                <a:gd name="connsiteX18" fmla="*/ 1126331 w 1562100"/>
                <a:gd name="connsiteY18" fmla="*/ 366712 h 1126331"/>
                <a:gd name="connsiteX19" fmla="*/ 1152525 w 1562100"/>
                <a:gd name="connsiteY19" fmla="*/ 338137 h 1126331"/>
                <a:gd name="connsiteX20" fmla="*/ 1197769 w 1562100"/>
                <a:gd name="connsiteY20" fmla="*/ 328612 h 1126331"/>
                <a:gd name="connsiteX21" fmla="*/ 1290638 w 1562100"/>
                <a:gd name="connsiteY21" fmla="*/ 252412 h 1126331"/>
                <a:gd name="connsiteX22" fmla="*/ 1314450 w 1562100"/>
                <a:gd name="connsiteY22" fmla="*/ 250031 h 1126331"/>
                <a:gd name="connsiteX23" fmla="*/ 1409700 w 1562100"/>
                <a:gd name="connsiteY23" fmla="*/ 169069 h 1126331"/>
                <a:gd name="connsiteX24" fmla="*/ 1414463 w 1562100"/>
                <a:gd name="connsiteY24" fmla="*/ 150019 h 1126331"/>
                <a:gd name="connsiteX25" fmla="*/ 1507331 w 1562100"/>
                <a:gd name="connsiteY25" fmla="*/ 95250 h 1126331"/>
                <a:gd name="connsiteX26" fmla="*/ 1543050 w 1562100"/>
                <a:gd name="connsiteY26" fmla="*/ 50006 h 1126331"/>
                <a:gd name="connsiteX27" fmla="*/ 1562100 w 1562100"/>
                <a:gd name="connsiteY27" fmla="*/ 11906 h 1126331"/>
                <a:gd name="connsiteX28" fmla="*/ 1512094 w 1562100"/>
                <a:gd name="connsiteY28" fmla="*/ 30956 h 1126331"/>
                <a:gd name="connsiteX29" fmla="*/ 1478756 w 1562100"/>
                <a:gd name="connsiteY29" fmla="*/ 30956 h 1126331"/>
                <a:gd name="connsiteX30" fmla="*/ 1452563 w 1562100"/>
                <a:gd name="connsiteY30" fmla="*/ 69056 h 1126331"/>
                <a:gd name="connsiteX31" fmla="*/ 1421606 w 1562100"/>
                <a:gd name="connsiteY31" fmla="*/ 66675 h 1126331"/>
                <a:gd name="connsiteX32" fmla="*/ 1366838 w 1562100"/>
                <a:gd name="connsiteY32" fmla="*/ 35719 h 1126331"/>
                <a:gd name="connsiteX33" fmla="*/ 1323975 w 1562100"/>
                <a:gd name="connsiteY33" fmla="*/ 23812 h 1126331"/>
                <a:gd name="connsiteX34" fmla="*/ 1238250 w 1562100"/>
                <a:gd name="connsiteY34" fmla="*/ 59531 h 1126331"/>
                <a:gd name="connsiteX35" fmla="*/ 1223963 w 1562100"/>
                <a:gd name="connsiteY35" fmla="*/ 97631 h 1126331"/>
                <a:gd name="connsiteX36" fmla="*/ 1195388 w 1562100"/>
                <a:gd name="connsiteY36" fmla="*/ 154781 h 1126331"/>
                <a:gd name="connsiteX37" fmla="*/ 1109663 w 1562100"/>
                <a:gd name="connsiteY37" fmla="*/ 116681 h 1126331"/>
                <a:gd name="connsiteX38" fmla="*/ 1097756 w 1562100"/>
                <a:gd name="connsiteY38" fmla="*/ 159544 h 1126331"/>
                <a:gd name="connsiteX39" fmla="*/ 1083469 w 1562100"/>
                <a:gd name="connsiteY39" fmla="*/ 192881 h 1126331"/>
                <a:gd name="connsiteX40" fmla="*/ 959644 w 1562100"/>
                <a:gd name="connsiteY40" fmla="*/ 223837 h 1126331"/>
                <a:gd name="connsiteX41" fmla="*/ 945356 w 1562100"/>
                <a:gd name="connsiteY41" fmla="*/ 219075 h 1126331"/>
                <a:gd name="connsiteX42" fmla="*/ 926306 w 1562100"/>
                <a:gd name="connsiteY42" fmla="*/ 240506 h 1126331"/>
                <a:gd name="connsiteX43" fmla="*/ 890588 w 1562100"/>
                <a:gd name="connsiteY43" fmla="*/ 247650 h 1126331"/>
                <a:gd name="connsiteX44" fmla="*/ 854869 w 1562100"/>
                <a:gd name="connsiteY44" fmla="*/ 197644 h 1126331"/>
                <a:gd name="connsiteX45" fmla="*/ 835819 w 1562100"/>
                <a:gd name="connsiteY45" fmla="*/ 185737 h 1126331"/>
                <a:gd name="connsiteX46" fmla="*/ 826294 w 1562100"/>
                <a:gd name="connsiteY46" fmla="*/ 140494 h 1126331"/>
                <a:gd name="connsiteX47" fmla="*/ 792956 w 1562100"/>
                <a:gd name="connsiteY47" fmla="*/ 123825 h 1126331"/>
                <a:gd name="connsiteX48" fmla="*/ 759619 w 1562100"/>
                <a:gd name="connsiteY48" fmla="*/ 116681 h 1126331"/>
                <a:gd name="connsiteX49" fmla="*/ 740569 w 1562100"/>
                <a:gd name="connsiteY49" fmla="*/ 111919 h 1126331"/>
                <a:gd name="connsiteX50" fmla="*/ 728663 w 1562100"/>
                <a:gd name="connsiteY50" fmla="*/ 102394 h 1126331"/>
                <a:gd name="connsiteX51" fmla="*/ 735806 w 1562100"/>
                <a:gd name="connsiteY51" fmla="*/ 76200 h 1126331"/>
                <a:gd name="connsiteX52" fmla="*/ 742950 w 1562100"/>
                <a:gd name="connsiteY52" fmla="*/ 52387 h 1126331"/>
                <a:gd name="connsiteX53" fmla="*/ 700088 w 1562100"/>
                <a:gd name="connsiteY53" fmla="*/ 2381 h 1126331"/>
                <a:gd name="connsiteX54" fmla="*/ 328613 w 1562100"/>
                <a:gd name="connsiteY54" fmla="*/ 0 h 1126331"/>
                <a:gd name="connsiteX55" fmla="*/ 292894 w 1562100"/>
                <a:gd name="connsiteY55" fmla="*/ 102394 h 1126331"/>
                <a:gd name="connsiteX56" fmla="*/ 264319 w 1562100"/>
                <a:gd name="connsiteY56" fmla="*/ 109537 h 1126331"/>
                <a:gd name="connsiteX57" fmla="*/ 261938 w 1562100"/>
                <a:gd name="connsiteY57" fmla="*/ 123825 h 1126331"/>
                <a:gd name="connsiteX58" fmla="*/ 261938 w 1562100"/>
                <a:gd name="connsiteY58" fmla="*/ 157162 h 1126331"/>
                <a:gd name="connsiteX59" fmla="*/ 228600 w 1562100"/>
                <a:gd name="connsiteY59" fmla="*/ 200025 h 1126331"/>
                <a:gd name="connsiteX60" fmla="*/ 271463 w 1562100"/>
                <a:gd name="connsiteY60" fmla="*/ 216694 h 1126331"/>
                <a:gd name="connsiteX61" fmla="*/ 278606 w 1562100"/>
                <a:gd name="connsiteY61" fmla="*/ 235744 h 1126331"/>
                <a:gd name="connsiteX62" fmla="*/ 257175 w 1562100"/>
                <a:gd name="connsiteY62" fmla="*/ 271462 h 1126331"/>
                <a:gd name="connsiteX63" fmla="*/ 221456 w 1562100"/>
                <a:gd name="connsiteY63" fmla="*/ 280987 h 1126331"/>
                <a:gd name="connsiteX64" fmla="*/ 221456 w 1562100"/>
                <a:gd name="connsiteY64" fmla="*/ 321469 h 1126331"/>
                <a:gd name="connsiteX65" fmla="*/ 254794 w 1562100"/>
                <a:gd name="connsiteY65" fmla="*/ 359569 h 1126331"/>
                <a:gd name="connsiteX66" fmla="*/ 226219 w 1562100"/>
                <a:gd name="connsiteY66" fmla="*/ 423862 h 1126331"/>
                <a:gd name="connsiteX67" fmla="*/ 180975 w 1562100"/>
                <a:gd name="connsiteY67" fmla="*/ 452437 h 1126331"/>
                <a:gd name="connsiteX68" fmla="*/ 183356 w 1562100"/>
                <a:gd name="connsiteY68" fmla="*/ 469106 h 1126331"/>
                <a:gd name="connsiteX69" fmla="*/ 204788 w 1562100"/>
                <a:gd name="connsiteY69" fmla="*/ 478631 h 1126331"/>
                <a:gd name="connsiteX70" fmla="*/ 219075 w 1562100"/>
                <a:gd name="connsiteY70" fmla="*/ 488156 h 1126331"/>
                <a:gd name="connsiteX71" fmla="*/ 223838 w 1562100"/>
                <a:gd name="connsiteY71" fmla="*/ 507206 h 1126331"/>
                <a:gd name="connsiteX72" fmla="*/ 195263 w 1562100"/>
                <a:gd name="connsiteY72" fmla="*/ 533400 h 1126331"/>
                <a:gd name="connsiteX73" fmla="*/ 123825 w 1562100"/>
                <a:gd name="connsiteY73" fmla="*/ 578644 h 1126331"/>
                <a:gd name="connsiteX74" fmla="*/ 123825 w 1562100"/>
                <a:gd name="connsiteY74" fmla="*/ 614362 h 1126331"/>
                <a:gd name="connsiteX75" fmla="*/ 135731 w 1562100"/>
                <a:gd name="connsiteY75" fmla="*/ 645319 h 1126331"/>
                <a:gd name="connsiteX76" fmla="*/ 123825 w 1562100"/>
                <a:gd name="connsiteY76" fmla="*/ 685800 h 1126331"/>
                <a:gd name="connsiteX77" fmla="*/ 76200 w 1562100"/>
                <a:gd name="connsiteY77" fmla="*/ 681037 h 1126331"/>
                <a:gd name="connsiteX78" fmla="*/ 52388 w 1562100"/>
                <a:gd name="connsiteY78" fmla="*/ 626269 h 1126331"/>
                <a:gd name="connsiteX79" fmla="*/ 33338 w 1562100"/>
                <a:gd name="connsiteY79" fmla="*/ 619125 h 1126331"/>
                <a:gd name="connsiteX80" fmla="*/ 23813 w 1562100"/>
                <a:gd name="connsiteY80" fmla="*/ 657225 h 1126331"/>
                <a:gd name="connsiteX81" fmla="*/ 21431 w 1562100"/>
                <a:gd name="connsiteY81" fmla="*/ 666750 h 1126331"/>
                <a:gd name="connsiteX82" fmla="*/ 7144 w 1562100"/>
                <a:gd name="connsiteY82" fmla="*/ 683419 h 1126331"/>
                <a:gd name="connsiteX83" fmla="*/ 0 w 1562100"/>
                <a:gd name="connsiteY83" fmla="*/ 740569 h 1126331"/>
                <a:gd name="connsiteX84" fmla="*/ 23813 w 1562100"/>
                <a:gd name="connsiteY84" fmla="*/ 769144 h 1126331"/>
                <a:gd name="connsiteX85" fmla="*/ 16669 w 1562100"/>
                <a:gd name="connsiteY85" fmla="*/ 809625 h 1126331"/>
                <a:gd name="connsiteX86" fmla="*/ 35719 w 1562100"/>
                <a:gd name="connsiteY86" fmla="*/ 814387 h 1126331"/>
                <a:gd name="connsiteX87" fmla="*/ 69056 w 1562100"/>
                <a:gd name="connsiteY87" fmla="*/ 814387 h 1126331"/>
                <a:gd name="connsiteX88" fmla="*/ 85725 w 1562100"/>
                <a:gd name="connsiteY88" fmla="*/ 804862 h 1126331"/>
                <a:gd name="connsiteX89" fmla="*/ 135731 w 1562100"/>
                <a:gd name="connsiteY89" fmla="*/ 862012 h 1126331"/>
                <a:gd name="connsiteX90" fmla="*/ 123825 w 1562100"/>
                <a:gd name="connsiteY90" fmla="*/ 881062 h 1126331"/>
                <a:gd name="connsiteX91" fmla="*/ 133350 w 1562100"/>
                <a:gd name="connsiteY91" fmla="*/ 909637 h 1126331"/>
                <a:gd name="connsiteX92" fmla="*/ 164306 w 1562100"/>
                <a:gd name="connsiteY92" fmla="*/ 928687 h 1126331"/>
                <a:gd name="connsiteX93" fmla="*/ 190500 w 1562100"/>
                <a:gd name="connsiteY93" fmla="*/ 938212 h 1126331"/>
                <a:gd name="connsiteX94" fmla="*/ 216694 w 1562100"/>
                <a:gd name="connsiteY94" fmla="*/ 945356 h 1126331"/>
                <a:gd name="connsiteX95" fmla="*/ 228600 w 1562100"/>
                <a:gd name="connsiteY95" fmla="*/ 947737 h 1126331"/>
                <a:gd name="connsiteX96" fmla="*/ 240506 w 1562100"/>
                <a:gd name="connsiteY96" fmla="*/ 909637 h 1126331"/>
                <a:gd name="connsiteX97" fmla="*/ 269081 w 1562100"/>
                <a:gd name="connsiteY97" fmla="*/ 914400 h 1126331"/>
                <a:gd name="connsiteX98" fmla="*/ 288131 w 1562100"/>
                <a:gd name="connsiteY98" fmla="*/ 902494 h 1126331"/>
                <a:gd name="connsiteX99" fmla="*/ 307181 w 1562100"/>
                <a:gd name="connsiteY99" fmla="*/ 952500 h 1126331"/>
                <a:gd name="connsiteX100" fmla="*/ 330994 w 1562100"/>
                <a:gd name="connsiteY100" fmla="*/ 966787 h 1126331"/>
                <a:gd name="connsiteX101" fmla="*/ 340519 w 1562100"/>
                <a:gd name="connsiteY101" fmla="*/ 995362 h 1126331"/>
                <a:gd name="connsiteX102" fmla="*/ 357188 w 1562100"/>
                <a:gd name="connsiteY102" fmla="*/ 1004887 h 1126331"/>
                <a:gd name="connsiteX103" fmla="*/ 364331 w 1562100"/>
                <a:gd name="connsiteY103" fmla="*/ 1035844 h 1126331"/>
                <a:gd name="connsiteX104" fmla="*/ 335756 w 1562100"/>
                <a:gd name="connsiteY104" fmla="*/ 1062037 h 1126331"/>
                <a:gd name="connsiteX105" fmla="*/ 309563 w 1562100"/>
                <a:gd name="connsiteY105" fmla="*/ 1078706 h 1126331"/>
                <a:gd name="connsiteX106" fmla="*/ 297656 w 1562100"/>
                <a:gd name="connsiteY106" fmla="*/ 1102519 h 1126331"/>
                <a:gd name="connsiteX107" fmla="*/ 302419 w 1562100"/>
                <a:gd name="connsiteY107" fmla="*/ 1126331 h 1126331"/>
                <a:gd name="connsiteX108" fmla="*/ 342900 w 1562100"/>
                <a:gd name="connsiteY108" fmla="*/ 1126331 h 1126331"/>
                <a:gd name="connsiteX109" fmla="*/ 390525 w 1562100"/>
                <a:gd name="connsiteY109" fmla="*/ 1121569 h 1126331"/>
                <a:gd name="connsiteX110" fmla="*/ 428625 w 1562100"/>
                <a:gd name="connsiteY110" fmla="*/ 1112044 h 1126331"/>
                <a:gd name="connsiteX111" fmla="*/ 454819 w 1562100"/>
                <a:gd name="connsiteY111" fmla="*/ 1119187 h 1126331"/>
                <a:gd name="connsiteX112" fmla="*/ 473869 w 1562100"/>
                <a:gd name="connsiteY112" fmla="*/ 1097756 h 1126331"/>
                <a:gd name="connsiteX113" fmla="*/ 492919 w 1562100"/>
                <a:gd name="connsiteY113" fmla="*/ 1097756 h 1126331"/>
                <a:gd name="connsiteX114" fmla="*/ 507206 w 1562100"/>
                <a:gd name="connsiteY114" fmla="*/ 1066800 h 1126331"/>
                <a:gd name="connsiteX115" fmla="*/ 557213 w 1562100"/>
                <a:gd name="connsiteY115" fmla="*/ 1052512 h 1126331"/>
                <a:gd name="connsiteX116" fmla="*/ 583406 w 1562100"/>
                <a:gd name="connsiteY116" fmla="*/ 1033462 h 1126331"/>
                <a:gd name="connsiteX117" fmla="*/ 590550 w 1562100"/>
                <a:gd name="connsiteY117" fmla="*/ 995362 h 1126331"/>
                <a:gd name="connsiteX118" fmla="*/ 607219 w 1562100"/>
                <a:gd name="connsiteY118" fmla="*/ 969169 h 1126331"/>
                <a:gd name="connsiteX119" fmla="*/ 688181 w 1562100"/>
                <a:gd name="connsiteY119" fmla="*/ 1000125 h 1126331"/>
                <a:gd name="connsiteX0" fmla="*/ 688181 w 1562100"/>
                <a:gd name="connsiteY0" fmla="*/ 1000125 h 1126331"/>
                <a:gd name="connsiteX1" fmla="*/ 688181 w 1562100"/>
                <a:gd name="connsiteY1" fmla="*/ 914400 h 1126331"/>
                <a:gd name="connsiteX2" fmla="*/ 692944 w 1562100"/>
                <a:gd name="connsiteY2" fmla="*/ 871537 h 1126331"/>
                <a:gd name="connsiteX3" fmla="*/ 692944 w 1562100"/>
                <a:gd name="connsiteY3" fmla="*/ 826294 h 1126331"/>
                <a:gd name="connsiteX4" fmla="*/ 676275 w 1562100"/>
                <a:gd name="connsiteY4" fmla="*/ 802481 h 1126331"/>
                <a:gd name="connsiteX5" fmla="*/ 690563 w 1562100"/>
                <a:gd name="connsiteY5" fmla="*/ 750094 h 1126331"/>
                <a:gd name="connsiteX6" fmla="*/ 685800 w 1562100"/>
                <a:gd name="connsiteY6" fmla="*/ 723900 h 1126331"/>
                <a:gd name="connsiteX7" fmla="*/ 697706 w 1562100"/>
                <a:gd name="connsiteY7" fmla="*/ 678656 h 1126331"/>
                <a:gd name="connsiteX8" fmla="*/ 714375 w 1562100"/>
                <a:gd name="connsiteY8" fmla="*/ 654844 h 1126331"/>
                <a:gd name="connsiteX9" fmla="*/ 721519 w 1562100"/>
                <a:gd name="connsiteY9" fmla="*/ 621506 h 1126331"/>
                <a:gd name="connsiteX10" fmla="*/ 735806 w 1562100"/>
                <a:gd name="connsiteY10" fmla="*/ 602456 h 1126331"/>
                <a:gd name="connsiteX11" fmla="*/ 792956 w 1562100"/>
                <a:gd name="connsiteY11" fmla="*/ 592931 h 1126331"/>
                <a:gd name="connsiteX12" fmla="*/ 838200 w 1562100"/>
                <a:gd name="connsiteY12" fmla="*/ 576262 h 1126331"/>
                <a:gd name="connsiteX13" fmla="*/ 876300 w 1562100"/>
                <a:gd name="connsiteY13" fmla="*/ 535781 h 1126331"/>
                <a:gd name="connsiteX14" fmla="*/ 923925 w 1562100"/>
                <a:gd name="connsiteY14" fmla="*/ 521494 h 1126331"/>
                <a:gd name="connsiteX15" fmla="*/ 995363 w 1562100"/>
                <a:gd name="connsiteY15" fmla="*/ 516731 h 1126331"/>
                <a:gd name="connsiteX16" fmla="*/ 1040606 w 1562100"/>
                <a:gd name="connsiteY16" fmla="*/ 507206 h 1126331"/>
                <a:gd name="connsiteX17" fmla="*/ 1119188 w 1562100"/>
                <a:gd name="connsiteY17" fmla="*/ 400050 h 1126331"/>
                <a:gd name="connsiteX18" fmla="*/ 1126331 w 1562100"/>
                <a:gd name="connsiteY18" fmla="*/ 366712 h 1126331"/>
                <a:gd name="connsiteX19" fmla="*/ 1152525 w 1562100"/>
                <a:gd name="connsiteY19" fmla="*/ 338137 h 1126331"/>
                <a:gd name="connsiteX20" fmla="*/ 1197769 w 1562100"/>
                <a:gd name="connsiteY20" fmla="*/ 328612 h 1126331"/>
                <a:gd name="connsiteX21" fmla="*/ 1290638 w 1562100"/>
                <a:gd name="connsiteY21" fmla="*/ 252412 h 1126331"/>
                <a:gd name="connsiteX22" fmla="*/ 1314450 w 1562100"/>
                <a:gd name="connsiteY22" fmla="*/ 250031 h 1126331"/>
                <a:gd name="connsiteX23" fmla="*/ 1409700 w 1562100"/>
                <a:gd name="connsiteY23" fmla="*/ 169069 h 1126331"/>
                <a:gd name="connsiteX24" fmla="*/ 1414463 w 1562100"/>
                <a:gd name="connsiteY24" fmla="*/ 150019 h 1126331"/>
                <a:gd name="connsiteX25" fmla="*/ 1507331 w 1562100"/>
                <a:gd name="connsiteY25" fmla="*/ 95250 h 1126331"/>
                <a:gd name="connsiteX26" fmla="*/ 1543050 w 1562100"/>
                <a:gd name="connsiteY26" fmla="*/ 50006 h 1126331"/>
                <a:gd name="connsiteX27" fmla="*/ 1562100 w 1562100"/>
                <a:gd name="connsiteY27" fmla="*/ 11906 h 1126331"/>
                <a:gd name="connsiteX28" fmla="*/ 1512094 w 1562100"/>
                <a:gd name="connsiteY28" fmla="*/ 30956 h 1126331"/>
                <a:gd name="connsiteX29" fmla="*/ 1478756 w 1562100"/>
                <a:gd name="connsiteY29" fmla="*/ 30956 h 1126331"/>
                <a:gd name="connsiteX30" fmla="*/ 1452563 w 1562100"/>
                <a:gd name="connsiteY30" fmla="*/ 69056 h 1126331"/>
                <a:gd name="connsiteX31" fmla="*/ 1421606 w 1562100"/>
                <a:gd name="connsiteY31" fmla="*/ 66675 h 1126331"/>
                <a:gd name="connsiteX32" fmla="*/ 1366838 w 1562100"/>
                <a:gd name="connsiteY32" fmla="*/ 35719 h 1126331"/>
                <a:gd name="connsiteX33" fmla="*/ 1323975 w 1562100"/>
                <a:gd name="connsiteY33" fmla="*/ 23812 h 1126331"/>
                <a:gd name="connsiteX34" fmla="*/ 1238250 w 1562100"/>
                <a:gd name="connsiteY34" fmla="*/ 59531 h 1126331"/>
                <a:gd name="connsiteX35" fmla="*/ 1223963 w 1562100"/>
                <a:gd name="connsiteY35" fmla="*/ 97631 h 1126331"/>
                <a:gd name="connsiteX36" fmla="*/ 1195388 w 1562100"/>
                <a:gd name="connsiteY36" fmla="*/ 154781 h 1126331"/>
                <a:gd name="connsiteX37" fmla="*/ 1109663 w 1562100"/>
                <a:gd name="connsiteY37" fmla="*/ 116681 h 1126331"/>
                <a:gd name="connsiteX38" fmla="*/ 1097756 w 1562100"/>
                <a:gd name="connsiteY38" fmla="*/ 159544 h 1126331"/>
                <a:gd name="connsiteX39" fmla="*/ 1083469 w 1562100"/>
                <a:gd name="connsiteY39" fmla="*/ 192881 h 1126331"/>
                <a:gd name="connsiteX40" fmla="*/ 959644 w 1562100"/>
                <a:gd name="connsiteY40" fmla="*/ 223837 h 1126331"/>
                <a:gd name="connsiteX41" fmla="*/ 945356 w 1562100"/>
                <a:gd name="connsiteY41" fmla="*/ 219075 h 1126331"/>
                <a:gd name="connsiteX42" fmla="*/ 926306 w 1562100"/>
                <a:gd name="connsiteY42" fmla="*/ 240506 h 1126331"/>
                <a:gd name="connsiteX43" fmla="*/ 890588 w 1562100"/>
                <a:gd name="connsiteY43" fmla="*/ 247650 h 1126331"/>
                <a:gd name="connsiteX44" fmla="*/ 854869 w 1562100"/>
                <a:gd name="connsiteY44" fmla="*/ 197644 h 1126331"/>
                <a:gd name="connsiteX45" fmla="*/ 835819 w 1562100"/>
                <a:gd name="connsiteY45" fmla="*/ 185737 h 1126331"/>
                <a:gd name="connsiteX46" fmla="*/ 826294 w 1562100"/>
                <a:gd name="connsiteY46" fmla="*/ 140494 h 1126331"/>
                <a:gd name="connsiteX47" fmla="*/ 792956 w 1562100"/>
                <a:gd name="connsiteY47" fmla="*/ 123825 h 1126331"/>
                <a:gd name="connsiteX48" fmla="*/ 759619 w 1562100"/>
                <a:gd name="connsiteY48" fmla="*/ 116681 h 1126331"/>
                <a:gd name="connsiteX49" fmla="*/ 740569 w 1562100"/>
                <a:gd name="connsiteY49" fmla="*/ 111919 h 1126331"/>
                <a:gd name="connsiteX50" fmla="*/ 728663 w 1562100"/>
                <a:gd name="connsiteY50" fmla="*/ 102394 h 1126331"/>
                <a:gd name="connsiteX51" fmla="*/ 735806 w 1562100"/>
                <a:gd name="connsiteY51" fmla="*/ 76200 h 1126331"/>
                <a:gd name="connsiteX52" fmla="*/ 742950 w 1562100"/>
                <a:gd name="connsiteY52" fmla="*/ 52387 h 1126331"/>
                <a:gd name="connsiteX53" fmla="*/ 700088 w 1562100"/>
                <a:gd name="connsiteY53" fmla="*/ 2381 h 1126331"/>
                <a:gd name="connsiteX54" fmla="*/ 378619 w 1562100"/>
                <a:gd name="connsiteY54" fmla="*/ 2381 h 1126331"/>
                <a:gd name="connsiteX55" fmla="*/ 328613 w 1562100"/>
                <a:gd name="connsiteY55" fmla="*/ 0 h 1126331"/>
                <a:gd name="connsiteX56" fmla="*/ 292894 w 1562100"/>
                <a:gd name="connsiteY56" fmla="*/ 102394 h 1126331"/>
                <a:gd name="connsiteX57" fmla="*/ 264319 w 1562100"/>
                <a:gd name="connsiteY57" fmla="*/ 109537 h 1126331"/>
                <a:gd name="connsiteX58" fmla="*/ 261938 w 1562100"/>
                <a:gd name="connsiteY58" fmla="*/ 123825 h 1126331"/>
                <a:gd name="connsiteX59" fmla="*/ 261938 w 1562100"/>
                <a:gd name="connsiteY59" fmla="*/ 157162 h 1126331"/>
                <a:gd name="connsiteX60" fmla="*/ 228600 w 1562100"/>
                <a:gd name="connsiteY60" fmla="*/ 200025 h 1126331"/>
                <a:gd name="connsiteX61" fmla="*/ 271463 w 1562100"/>
                <a:gd name="connsiteY61" fmla="*/ 216694 h 1126331"/>
                <a:gd name="connsiteX62" fmla="*/ 278606 w 1562100"/>
                <a:gd name="connsiteY62" fmla="*/ 235744 h 1126331"/>
                <a:gd name="connsiteX63" fmla="*/ 257175 w 1562100"/>
                <a:gd name="connsiteY63" fmla="*/ 271462 h 1126331"/>
                <a:gd name="connsiteX64" fmla="*/ 221456 w 1562100"/>
                <a:gd name="connsiteY64" fmla="*/ 280987 h 1126331"/>
                <a:gd name="connsiteX65" fmla="*/ 221456 w 1562100"/>
                <a:gd name="connsiteY65" fmla="*/ 321469 h 1126331"/>
                <a:gd name="connsiteX66" fmla="*/ 254794 w 1562100"/>
                <a:gd name="connsiteY66" fmla="*/ 359569 h 1126331"/>
                <a:gd name="connsiteX67" fmla="*/ 226219 w 1562100"/>
                <a:gd name="connsiteY67" fmla="*/ 423862 h 1126331"/>
                <a:gd name="connsiteX68" fmla="*/ 180975 w 1562100"/>
                <a:gd name="connsiteY68" fmla="*/ 452437 h 1126331"/>
                <a:gd name="connsiteX69" fmla="*/ 183356 w 1562100"/>
                <a:gd name="connsiteY69" fmla="*/ 469106 h 1126331"/>
                <a:gd name="connsiteX70" fmla="*/ 204788 w 1562100"/>
                <a:gd name="connsiteY70" fmla="*/ 478631 h 1126331"/>
                <a:gd name="connsiteX71" fmla="*/ 219075 w 1562100"/>
                <a:gd name="connsiteY71" fmla="*/ 488156 h 1126331"/>
                <a:gd name="connsiteX72" fmla="*/ 223838 w 1562100"/>
                <a:gd name="connsiteY72" fmla="*/ 507206 h 1126331"/>
                <a:gd name="connsiteX73" fmla="*/ 195263 w 1562100"/>
                <a:gd name="connsiteY73" fmla="*/ 533400 h 1126331"/>
                <a:gd name="connsiteX74" fmla="*/ 123825 w 1562100"/>
                <a:gd name="connsiteY74" fmla="*/ 578644 h 1126331"/>
                <a:gd name="connsiteX75" fmla="*/ 123825 w 1562100"/>
                <a:gd name="connsiteY75" fmla="*/ 614362 h 1126331"/>
                <a:gd name="connsiteX76" fmla="*/ 135731 w 1562100"/>
                <a:gd name="connsiteY76" fmla="*/ 645319 h 1126331"/>
                <a:gd name="connsiteX77" fmla="*/ 123825 w 1562100"/>
                <a:gd name="connsiteY77" fmla="*/ 685800 h 1126331"/>
                <a:gd name="connsiteX78" fmla="*/ 76200 w 1562100"/>
                <a:gd name="connsiteY78" fmla="*/ 681037 h 1126331"/>
                <a:gd name="connsiteX79" fmla="*/ 52388 w 1562100"/>
                <a:gd name="connsiteY79" fmla="*/ 626269 h 1126331"/>
                <a:gd name="connsiteX80" fmla="*/ 33338 w 1562100"/>
                <a:gd name="connsiteY80" fmla="*/ 619125 h 1126331"/>
                <a:gd name="connsiteX81" fmla="*/ 23813 w 1562100"/>
                <a:gd name="connsiteY81" fmla="*/ 657225 h 1126331"/>
                <a:gd name="connsiteX82" fmla="*/ 21431 w 1562100"/>
                <a:gd name="connsiteY82" fmla="*/ 666750 h 1126331"/>
                <a:gd name="connsiteX83" fmla="*/ 7144 w 1562100"/>
                <a:gd name="connsiteY83" fmla="*/ 683419 h 1126331"/>
                <a:gd name="connsiteX84" fmla="*/ 0 w 1562100"/>
                <a:gd name="connsiteY84" fmla="*/ 740569 h 1126331"/>
                <a:gd name="connsiteX85" fmla="*/ 23813 w 1562100"/>
                <a:gd name="connsiteY85" fmla="*/ 769144 h 1126331"/>
                <a:gd name="connsiteX86" fmla="*/ 16669 w 1562100"/>
                <a:gd name="connsiteY86" fmla="*/ 809625 h 1126331"/>
                <a:gd name="connsiteX87" fmla="*/ 35719 w 1562100"/>
                <a:gd name="connsiteY87" fmla="*/ 814387 h 1126331"/>
                <a:gd name="connsiteX88" fmla="*/ 69056 w 1562100"/>
                <a:gd name="connsiteY88" fmla="*/ 814387 h 1126331"/>
                <a:gd name="connsiteX89" fmla="*/ 85725 w 1562100"/>
                <a:gd name="connsiteY89" fmla="*/ 804862 h 1126331"/>
                <a:gd name="connsiteX90" fmla="*/ 135731 w 1562100"/>
                <a:gd name="connsiteY90" fmla="*/ 862012 h 1126331"/>
                <a:gd name="connsiteX91" fmla="*/ 123825 w 1562100"/>
                <a:gd name="connsiteY91" fmla="*/ 881062 h 1126331"/>
                <a:gd name="connsiteX92" fmla="*/ 133350 w 1562100"/>
                <a:gd name="connsiteY92" fmla="*/ 909637 h 1126331"/>
                <a:gd name="connsiteX93" fmla="*/ 164306 w 1562100"/>
                <a:gd name="connsiteY93" fmla="*/ 928687 h 1126331"/>
                <a:gd name="connsiteX94" fmla="*/ 190500 w 1562100"/>
                <a:gd name="connsiteY94" fmla="*/ 938212 h 1126331"/>
                <a:gd name="connsiteX95" fmla="*/ 216694 w 1562100"/>
                <a:gd name="connsiteY95" fmla="*/ 945356 h 1126331"/>
                <a:gd name="connsiteX96" fmla="*/ 228600 w 1562100"/>
                <a:gd name="connsiteY96" fmla="*/ 947737 h 1126331"/>
                <a:gd name="connsiteX97" fmla="*/ 240506 w 1562100"/>
                <a:gd name="connsiteY97" fmla="*/ 909637 h 1126331"/>
                <a:gd name="connsiteX98" fmla="*/ 269081 w 1562100"/>
                <a:gd name="connsiteY98" fmla="*/ 914400 h 1126331"/>
                <a:gd name="connsiteX99" fmla="*/ 288131 w 1562100"/>
                <a:gd name="connsiteY99" fmla="*/ 902494 h 1126331"/>
                <a:gd name="connsiteX100" fmla="*/ 307181 w 1562100"/>
                <a:gd name="connsiteY100" fmla="*/ 952500 h 1126331"/>
                <a:gd name="connsiteX101" fmla="*/ 330994 w 1562100"/>
                <a:gd name="connsiteY101" fmla="*/ 966787 h 1126331"/>
                <a:gd name="connsiteX102" fmla="*/ 340519 w 1562100"/>
                <a:gd name="connsiteY102" fmla="*/ 995362 h 1126331"/>
                <a:gd name="connsiteX103" fmla="*/ 357188 w 1562100"/>
                <a:gd name="connsiteY103" fmla="*/ 1004887 h 1126331"/>
                <a:gd name="connsiteX104" fmla="*/ 364331 w 1562100"/>
                <a:gd name="connsiteY104" fmla="*/ 1035844 h 1126331"/>
                <a:gd name="connsiteX105" fmla="*/ 335756 w 1562100"/>
                <a:gd name="connsiteY105" fmla="*/ 1062037 h 1126331"/>
                <a:gd name="connsiteX106" fmla="*/ 309563 w 1562100"/>
                <a:gd name="connsiteY106" fmla="*/ 1078706 h 1126331"/>
                <a:gd name="connsiteX107" fmla="*/ 297656 w 1562100"/>
                <a:gd name="connsiteY107" fmla="*/ 1102519 h 1126331"/>
                <a:gd name="connsiteX108" fmla="*/ 302419 w 1562100"/>
                <a:gd name="connsiteY108" fmla="*/ 1126331 h 1126331"/>
                <a:gd name="connsiteX109" fmla="*/ 342900 w 1562100"/>
                <a:gd name="connsiteY109" fmla="*/ 1126331 h 1126331"/>
                <a:gd name="connsiteX110" fmla="*/ 390525 w 1562100"/>
                <a:gd name="connsiteY110" fmla="*/ 1121569 h 1126331"/>
                <a:gd name="connsiteX111" fmla="*/ 428625 w 1562100"/>
                <a:gd name="connsiteY111" fmla="*/ 1112044 h 1126331"/>
                <a:gd name="connsiteX112" fmla="*/ 454819 w 1562100"/>
                <a:gd name="connsiteY112" fmla="*/ 1119187 h 1126331"/>
                <a:gd name="connsiteX113" fmla="*/ 473869 w 1562100"/>
                <a:gd name="connsiteY113" fmla="*/ 1097756 h 1126331"/>
                <a:gd name="connsiteX114" fmla="*/ 492919 w 1562100"/>
                <a:gd name="connsiteY114" fmla="*/ 1097756 h 1126331"/>
                <a:gd name="connsiteX115" fmla="*/ 507206 w 1562100"/>
                <a:gd name="connsiteY115" fmla="*/ 1066800 h 1126331"/>
                <a:gd name="connsiteX116" fmla="*/ 557213 w 1562100"/>
                <a:gd name="connsiteY116" fmla="*/ 1052512 h 1126331"/>
                <a:gd name="connsiteX117" fmla="*/ 583406 w 1562100"/>
                <a:gd name="connsiteY117" fmla="*/ 1033462 h 1126331"/>
                <a:gd name="connsiteX118" fmla="*/ 590550 w 1562100"/>
                <a:gd name="connsiteY118" fmla="*/ 995362 h 1126331"/>
                <a:gd name="connsiteX119" fmla="*/ 607219 w 1562100"/>
                <a:gd name="connsiteY119" fmla="*/ 969169 h 1126331"/>
                <a:gd name="connsiteX120" fmla="*/ 688181 w 1562100"/>
                <a:gd name="connsiteY120" fmla="*/ 1000125 h 1126331"/>
                <a:gd name="connsiteX0" fmla="*/ 688181 w 1562100"/>
                <a:gd name="connsiteY0" fmla="*/ 1078707 h 1204913"/>
                <a:gd name="connsiteX1" fmla="*/ 688181 w 1562100"/>
                <a:gd name="connsiteY1" fmla="*/ 992982 h 1204913"/>
                <a:gd name="connsiteX2" fmla="*/ 692944 w 1562100"/>
                <a:gd name="connsiteY2" fmla="*/ 950119 h 1204913"/>
                <a:gd name="connsiteX3" fmla="*/ 692944 w 1562100"/>
                <a:gd name="connsiteY3" fmla="*/ 904876 h 1204913"/>
                <a:gd name="connsiteX4" fmla="*/ 676275 w 1562100"/>
                <a:gd name="connsiteY4" fmla="*/ 881063 h 1204913"/>
                <a:gd name="connsiteX5" fmla="*/ 690563 w 1562100"/>
                <a:gd name="connsiteY5" fmla="*/ 828676 h 1204913"/>
                <a:gd name="connsiteX6" fmla="*/ 685800 w 1562100"/>
                <a:gd name="connsiteY6" fmla="*/ 802482 h 1204913"/>
                <a:gd name="connsiteX7" fmla="*/ 697706 w 1562100"/>
                <a:gd name="connsiteY7" fmla="*/ 757238 h 1204913"/>
                <a:gd name="connsiteX8" fmla="*/ 714375 w 1562100"/>
                <a:gd name="connsiteY8" fmla="*/ 733426 h 1204913"/>
                <a:gd name="connsiteX9" fmla="*/ 721519 w 1562100"/>
                <a:gd name="connsiteY9" fmla="*/ 700088 h 1204913"/>
                <a:gd name="connsiteX10" fmla="*/ 735806 w 1562100"/>
                <a:gd name="connsiteY10" fmla="*/ 681038 h 1204913"/>
                <a:gd name="connsiteX11" fmla="*/ 792956 w 1562100"/>
                <a:gd name="connsiteY11" fmla="*/ 671513 h 1204913"/>
                <a:gd name="connsiteX12" fmla="*/ 838200 w 1562100"/>
                <a:gd name="connsiteY12" fmla="*/ 654844 h 1204913"/>
                <a:gd name="connsiteX13" fmla="*/ 876300 w 1562100"/>
                <a:gd name="connsiteY13" fmla="*/ 614363 h 1204913"/>
                <a:gd name="connsiteX14" fmla="*/ 923925 w 1562100"/>
                <a:gd name="connsiteY14" fmla="*/ 600076 h 1204913"/>
                <a:gd name="connsiteX15" fmla="*/ 995363 w 1562100"/>
                <a:gd name="connsiteY15" fmla="*/ 595313 h 1204913"/>
                <a:gd name="connsiteX16" fmla="*/ 1040606 w 1562100"/>
                <a:gd name="connsiteY16" fmla="*/ 585788 h 1204913"/>
                <a:gd name="connsiteX17" fmla="*/ 1119188 w 1562100"/>
                <a:gd name="connsiteY17" fmla="*/ 478632 h 1204913"/>
                <a:gd name="connsiteX18" fmla="*/ 1126331 w 1562100"/>
                <a:gd name="connsiteY18" fmla="*/ 445294 h 1204913"/>
                <a:gd name="connsiteX19" fmla="*/ 1152525 w 1562100"/>
                <a:gd name="connsiteY19" fmla="*/ 416719 h 1204913"/>
                <a:gd name="connsiteX20" fmla="*/ 1197769 w 1562100"/>
                <a:gd name="connsiteY20" fmla="*/ 407194 h 1204913"/>
                <a:gd name="connsiteX21" fmla="*/ 1290638 w 1562100"/>
                <a:gd name="connsiteY21" fmla="*/ 330994 h 1204913"/>
                <a:gd name="connsiteX22" fmla="*/ 1314450 w 1562100"/>
                <a:gd name="connsiteY22" fmla="*/ 328613 h 1204913"/>
                <a:gd name="connsiteX23" fmla="*/ 1409700 w 1562100"/>
                <a:gd name="connsiteY23" fmla="*/ 247651 h 1204913"/>
                <a:gd name="connsiteX24" fmla="*/ 1414463 w 1562100"/>
                <a:gd name="connsiteY24" fmla="*/ 228601 h 1204913"/>
                <a:gd name="connsiteX25" fmla="*/ 1507331 w 1562100"/>
                <a:gd name="connsiteY25" fmla="*/ 173832 h 1204913"/>
                <a:gd name="connsiteX26" fmla="*/ 1543050 w 1562100"/>
                <a:gd name="connsiteY26" fmla="*/ 128588 h 1204913"/>
                <a:gd name="connsiteX27" fmla="*/ 1562100 w 1562100"/>
                <a:gd name="connsiteY27" fmla="*/ 90488 h 1204913"/>
                <a:gd name="connsiteX28" fmla="*/ 1512094 w 1562100"/>
                <a:gd name="connsiteY28" fmla="*/ 109538 h 1204913"/>
                <a:gd name="connsiteX29" fmla="*/ 1478756 w 1562100"/>
                <a:gd name="connsiteY29" fmla="*/ 109538 h 1204913"/>
                <a:gd name="connsiteX30" fmla="*/ 1452563 w 1562100"/>
                <a:gd name="connsiteY30" fmla="*/ 147638 h 1204913"/>
                <a:gd name="connsiteX31" fmla="*/ 1421606 w 1562100"/>
                <a:gd name="connsiteY31" fmla="*/ 145257 h 1204913"/>
                <a:gd name="connsiteX32" fmla="*/ 1366838 w 1562100"/>
                <a:gd name="connsiteY32" fmla="*/ 114301 h 1204913"/>
                <a:gd name="connsiteX33" fmla="*/ 1323975 w 1562100"/>
                <a:gd name="connsiteY33" fmla="*/ 102394 h 1204913"/>
                <a:gd name="connsiteX34" fmla="*/ 1238250 w 1562100"/>
                <a:gd name="connsiteY34" fmla="*/ 138113 h 1204913"/>
                <a:gd name="connsiteX35" fmla="*/ 1223963 w 1562100"/>
                <a:gd name="connsiteY35" fmla="*/ 176213 h 1204913"/>
                <a:gd name="connsiteX36" fmla="*/ 1195388 w 1562100"/>
                <a:gd name="connsiteY36" fmla="*/ 233363 h 1204913"/>
                <a:gd name="connsiteX37" fmla="*/ 1109663 w 1562100"/>
                <a:gd name="connsiteY37" fmla="*/ 195263 h 1204913"/>
                <a:gd name="connsiteX38" fmla="*/ 1097756 w 1562100"/>
                <a:gd name="connsiteY38" fmla="*/ 238126 h 1204913"/>
                <a:gd name="connsiteX39" fmla="*/ 1083469 w 1562100"/>
                <a:gd name="connsiteY39" fmla="*/ 271463 h 1204913"/>
                <a:gd name="connsiteX40" fmla="*/ 959644 w 1562100"/>
                <a:gd name="connsiteY40" fmla="*/ 302419 h 1204913"/>
                <a:gd name="connsiteX41" fmla="*/ 945356 w 1562100"/>
                <a:gd name="connsiteY41" fmla="*/ 297657 h 1204913"/>
                <a:gd name="connsiteX42" fmla="*/ 926306 w 1562100"/>
                <a:gd name="connsiteY42" fmla="*/ 319088 h 1204913"/>
                <a:gd name="connsiteX43" fmla="*/ 890588 w 1562100"/>
                <a:gd name="connsiteY43" fmla="*/ 326232 h 1204913"/>
                <a:gd name="connsiteX44" fmla="*/ 854869 w 1562100"/>
                <a:gd name="connsiteY44" fmla="*/ 276226 h 1204913"/>
                <a:gd name="connsiteX45" fmla="*/ 835819 w 1562100"/>
                <a:gd name="connsiteY45" fmla="*/ 264319 h 1204913"/>
                <a:gd name="connsiteX46" fmla="*/ 826294 w 1562100"/>
                <a:gd name="connsiteY46" fmla="*/ 219076 h 1204913"/>
                <a:gd name="connsiteX47" fmla="*/ 792956 w 1562100"/>
                <a:gd name="connsiteY47" fmla="*/ 202407 h 1204913"/>
                <a:gd name="connsiteX48" fmla="*/ 759619 w 1562100"/>
                <a:gd name="connsiteY48" fmla="*/ 195263 h 1204913"/>
                <a:gd name="connsiteX49" fmla="*/ 740569 w 1562100"/>
                <a:gd name="connsiteY49" fmla="*/ 190501 h 1204913"/>
                <a:gd name="connsiteX50" fmla="*/ 728663 w 1562100"/>
                <a:gd name="connsiteY50" fmla="*/ 180976 h 1204913"/>
                <a:gd name="connsiteX51" fmla="*/ 735806 w 1562100"/>
                <a:gd name="connsiteY51" fmla="*/ 154782 h 1204913"/>
                <a:gd name="connsiteX52" fmla="*/ 742950 w 1562100"/>
                <a:gd name="connsiteY52" fmla="*/ 130969 h 1204913"/>
                <a:gd name="connsiteX53" fmla="*/ 700088 w 1562100"/>
                <a:gd name="connsiteY53" fmla="*/ 80963 h 1204913"/>
                <a:gd name="connsiteX54" fmla="*/ 314326 w 1562100"/>
                <a:gd name="connsiteY54" fmla="*/ 0 h 1204913"/>
                <a:gd name="connsiteX55" fmla="*/ 328613 w 1562100"/>
                <a:gd name="connsiteY55" fmla="*/ 78582 h 1204913"/>
                <a:gd name="connsiteX56" fmla="*/ 292894 w 1562100"/>
                <a:gd name="connsiteY56" fmla="*/ 180976 h 1204913"/>
                <a:gd name="connsiteX57" fmla="*/ 264319 w 1562100"/>
                <a:gd name="connsiteY57" fmla="*/ 188119 h 1204913"/>
                <a:gd name="connsiteX58" fmla="*/ 261938 w 1562100"/>
                <a:gd name="connsiteY58" fmla="*/ 202407 h 1204913"/>
                <a:gd name="connsiteX59" fmla="*/ 261938 w 1562100"/>
                <a:gd name="connsiteY59" fmla="*/ 235744 h 1204913"/>
                <a:gd name="connsiteX60" fmla="*/ 228600 w 1562100"/>
                <a:gd name="connsiteY60" fmla="*/ 278607 h 1204913"/>
                <a:gd name="connsiteX61" fmla="*/ 271463 w 1562100"/>
                <a:gd name="connsiteY61" fmla="*/ 295276 h 1204913"/>
                <a:gd name="connsiteX62" fmla="*/ 278606 w 1562100"/>
                <a:gd name="connsiteY62" fmla="*/ 314326 h 1204913"/>
                <a:gd name="connsiteX63" fmla="*/ 257175 w 1562100"/>
                <a:gd name="connsiteY63" fmla="*/ 350044 h 1204913"/>
                <a:gd name="connsiteX64" fmla="*/ 221456 w 1562100"/>
                <a:gd name="connsiteY64" fmla="*/ 359569 h 1204913"/>
                <a:gd name="connsiteX65" fmla="*/ 221456 w 1562100"/>
                <a:gd name="connsiteY65" fmla="*/ 400051 h 1204913"/>
                <a:gd name="connsiteX66" fmla="*/ 254794 w 1562100"/>
                <a:gd name="connsiteY66" fmla="*/ 438151 h 1204913"/>
                <a:gd name="connsiteX67" fmla="*/ 226219 w 1562100"/>
                <a:gd name="connsiteY67" fmla="*/ 502444 h 1204913"/>
                <a:gd name="connsiteX68" fmla="*/ 180975 w 1562100"/>
                <a:gd name="connsiteY68" fmla="*/ 531019 h 1204913"/>
                <a:gd name="connsiteX69" fmla="*/ 183356 w 1562100"/>
                <a:gd name="connsiteY69" fmla="*/ 547688 h 1204913"/>
                <a:gd name="connsiteX70" fmla="*/ 204788 w 1562100"/>
                <a:gd name="connsiteY70" fmla="*/ 557213 h 1204913"/>
                <a:gd name="connsiteX71" fmla="*/ 219075 w 1562100"/>
                <a:gd name="connsiteY71" fmla="*/ 566738 h 1204913"/>
                <a:gd name="connsiteX72" fmla="*/ 223838 w 1562100"/>
                <a:gd name="connsiteY72" fmla="*/ 585788 h 1204913"/>
                <a:gd name="connsiteX73" fmla="*/ 195263 w 1562100"/>
                <a:gd name="connsiteY73" fmla="*/ 611982 h 1204913"/>
                <a:gd name="connsiteX74" fmla="*/ 123825 w 1562100"/>
                <a:gd name="connsiteY74" fmla="*/ 657226 h 1204913"/>
                <a:gd name="connsiteX75" fmla="*/ 123825 w 1562100"/>
                <a:gd name="connsiteY75" fmla="*/ 692944 h 1204913"/>
                <a:gd name="connsiteX76" fmla="*/ 135731 w 1562100"/>
                <a:gd name="connsiteY76" fmla="*/ 723901 h 1204913"/>
                <a:gd name="connsiteX77" fmla="*/ 123825 w 1562100"/>
                <a:gd name="connsiteY77" fmla="*/ 764382 h 1204913"/>
                <a:gd name="connsiteX78" fmla="*/ 76200 w 1562100"/>
                <a:gd name="connsiteY78" fmla="*/ 759619 h 1204913"/>
                <a:gd name="connsiteX79" fmla="*/ 52388 w 1562100"/>
                <a:gd name="connsiteY79" fmla="*/ 704851 h 1204913"/>
                <a:gd name="connsiteX80" fmla="*/ 33338 w 1562100"/>
                <a:gd name="connsiteY80" fmla="*/ 697707 h 1204913"/>
                <a:gd name="connsiteX81" fmla="*/ 23813 w 1562100"/>
                <a:gd name="connsiteY81" fmla="*/ 735807 h 1204913"/>
                <a:gd name="connsiteX82" fmla="*/ 21431 w 1562100"/>
                <a:gd name="connsiteY82" fmla="*/ 745332 h 1204913"/>
                <a:gd name="connsiteX83" fmla="*/ 7144 w 1562100"/>
                <a:gd name="connsiteY83" fmla="*/ 762001 h 1204913"/>
                <a:gd name="connsiteX84" fmla="*/ 0 w 1562100"/>
                <a:gd name="connsiteY84" fmla="*/ 819151 h 1204913"/>
                <a:gd name="connsiteX85" fmla="*/ 23813 w 1562100"/>
                <a:gd name="connsiteY85" fmla="*/ 847726 h 1204913"/>
                <a:gd name="connsiteX86" fmla="*/ 16669 w 1562100"/>
                <a:gd name="connsiteY86" fmla="*/ 888207 h 1204913"/>
                <a:gd name="connsiteX87" fmla="*/ 35719 w 1562100"/>
                <a:gd name="connsiteY87" fmla="*/ 892969 h 1204913"/>
                <a:gd name="connsiteX88" fmla="*/ 69056 w 1562100"/>
                <a:gd name="connsiteY88" fmla="*/ 892969 h 1204913"/>
                <a:gd name="connsiteX89" fmla="*/ 85725 w 1562100"/>
                <a:gd name="connsiteY89" fmla="*/ 883444 h 1204913"/>
                <a:gd name="connsiteX90" fmla="*/ 135731 w 1562100"/>
                <a:gd name="connsiteY90" fmla="*/ 940594 h 1204913"/>
                <a:gd name="connsiteX91" fmla="*/ 123825 w 1562100"/>
                <a:gd name="connsiteY91" fmla="*/ 959644 h 1204913"/>
                <a:gd name="connsiteX92" fmla="*/ 133350 w 1562100"/>
                <a:gd name="connsiteY92" fmla="*/ 988219 h 1204913"/>
                <a:gd name="connsiteX93" fmla="*/ 164306 w 1562100"/>
                <a:gd name="connsiteY93" fmla="*/ 1007269 h 1204913"/>
                <a:gd name="connsiteX94" fmla="*/ 190500 w 1562100"/>
                <a:gd name="connsiteY94" fmla="*/ 1016794 h 1204913"/>
                <a:gd name="connsiteX95" fmla="*/ 216694 w 1562100"/>
                <a:gd name="connsiteY95" fmla="*/ 1023938 h 1204913"/>
                <a:gd name="connsiteX96" fmla="*/ 228600 w 1562100"/>
                <a:gd name="connsiteY96" fmla="*/ 1026319 h 1204913"/>
                <a:gd name="connsiteX97" fmla="*/ 240506 w 1562100"/>
                <a:gd name="connsiteY97" fmla="*/ 988219 h 1204913"/>
                <a:gd name="connsiteX98" fmla="*/ 269081 w 1562100"/>
                <a:gd name="connsiteY98" fmla="*/ 992982 h 1204913"/>
                <a:gd name="connsiteX99" fmla="*/ 288131 w 1562100"/>
                <a:gd name="connsiteY99" fmla="*/ 981076 h 1204913"/>
                <a:gd name="connsiteX100" fmla="*/ 307181 w 1562100"/>
                <a:gd name="connsiteY100" fmla="*/ 1031082 h 1204913"/>
                <a:gd name="connsiteX101" fmla="*/ 330994 w 1562100"/>
                <a:gd name="connsiteY101" fmla="*/ 1045369 h 1204913"/>
                <a:gd name="connsiteX102" fmla="*/ 340519 w 1562100"/>
                <a:gd name="connsiteY102" fmla="*/ 1073944 h 1204913"/>
                <a:gd name="connsiteX103" fmla="*/ 357188 w 1562100"/>
                <a:gd name="connsiteY103" fmla="*/ 1083469 h 1204913"/>
                <a:gd name="connsiteX104" fmla="*/ 364331 w 1562100"/>
                <a:gd name="connsiteY104" fmla="*/ 1114426 h 1204913"/>
                <a:gd name="connsiteX105" fmla="*/ 335756 w 1562100"/>
                <a:gd name="connsiteY105" fmla="*/ 1140619 h 1204913"/>
                <a:gd name="connsiteX106" fmla="*/ 309563 w 1562100"/>
                <a:gd name="connsiteY106" fmla="*/ 1157288 h 1204913"/>
                <a:gd name="connsiteX107" fmla="*/ 297656 w 1562100"/>
                <a:gd name="connsiteY107" fmla="*/ 1181101 h 1204913"/>
                <a:gd name="connsiteX108" fmla="*/ 302419 w 1562100"/>
                <a:gd name="connsiteY108" fmla="*/ 1204913 h 1204913"/>
                <a:gd name="connsiteX109" fmla="*/ 342900 w 1562100"/>
                <a:gd name="connsiteY109" fmla="*/ 1204913 h 1204913"/>
                <a:gd name="connsiteX110" fmla="*/ 390525 w 1562100"/>
                <a:gd name="connsiteY110" fmla="*/ 1200151 h 1204913"/>
                <a:gd name="connsiteX111" fmla="*/ 428625 w 1562100"/>
                <a:gd name="connsiteY111" fmla="*/ 1190626 h 1204913"/>
                <a:gd name="connsiteX112" fmla="*/ 454819 w 1562100"/>
                <a:gd name="connsiteY112" fmla="*/ 1197769 h 1204913"/>
                <a:gd name="connsiteX113" fmla="*/ 473869 w 1562100"/>
                <a:gd name="connsiteY113" fmla="*/ 1176338 h 1204913"/>
                <a:gd name="connsiteX114" fmla="*/ 492919 w 1562100"/>
                <a:gd name="connsiteY114" fmla="*/ 1176338 h 1204913"/>
                <a:gd name="connsiteX115" fmla="*/ 507206 w 1562100"/>
                <a:gd name="connsiteY115" fmla="*/ 1145382 h 1204913"/>
                <a:gd name="connsiteX116" fmla="*/ 557213 w 1562100"/>
                <a:gd name="connsiteY116" fmla="*/ 1131094 h 1204913"/>
                <a:gd name="connsiteX117" fmla="*/ 583406 w 1562100"/>
                <a:gd name="connsiteY117" fmla="*/ 1112044 h 1204913"/>
                <a:gd name="connsiteX118" fmla="*/ 590550 w 1562100"/>
                <a:gd name="connsiteY118" fmla="*/ 1073944 h 1204913"/>
                <a:gd name="connsiteX119" fmla="*/ 607219 w 1562100"/>
                <a:gd name="connsiteY119" fmla="*/ 1047751 h 1204913"/>
                <a:gd name="connsiteX120" fmla="*/ 688181 w 1562100"/>
                <a:gd name="connsiteY120" fmla="*/ 1078707 h 1204913"/>
                <a:gd name="connsiteX0" fmla="*/ 688181 w 1562100"/>
                <a:gd name="connsiteY0" fmla="*/ 1078707 h 1204913"/>
                <a:gd name="connsiteX1" fmla="*/ 688181 w 1562100"/>
                <a:gd name="connsiteY1" fmla="*/ 992982 h 1204913"/>
                <a:gd name="connsiteX2" fmla="*/ 692944 w 1562100"/>
                <a:gd name="connsiteY2" fmla="*/ 950119 h 1204913"/>
                <a:gd name="connsiteX3" fmla="*/ 692944 w 1562100"/>
                <a:gd name="connsiteY3" fmla="*/ 904876 h 1204913"/>
                <a:gd name="connsiteX4" fmla="*/ 676275 w 1562100"/>
                <a:gd name="connsiteY4" fmla="*/ 881063 h 1204913"/>
                <a:gd name="connsiteX5" fmla="*/ 690563 w 1562100"/>
                <a:gd name="connsiteY5" fmla="*/ 828676 h 1204913"/>
                <a:gd name="connsiteX6" fmla="*/ 685800 w 1562100"/>
                <a:gd name="connsiteY6" fmla="*/ 802482 h 1204913"/>
                <a:gd name="connsiteX7" fmla="*/ 697706 w 1562100"/>
                <a:gd name="connsiteY7" fmla="*/ 757238 h 1204913"/>
                <a:gd name="connsiteX8" fmla="*/ 714375 w 1562100"/>
                <a:gd name="connsiteY8" fmla="*/ 733426 h 1204913"/>
                <a:gd name="connsiteX9" fmla="*/ 721519 w 1562100"/>
                <a:gd name="connsiteY9" fmla="*/ 700088 h 1204913"/>
                <a:gd name="connsiteX10" fmla="*/ 735806 w 1562100"/>
                <a:gd name="connsiteY10" fmla="*/ 681038 h 1204913"/>
                <a:gd name="connsiteX11" fmla="*/ 792956 w 1562100"/>
                <a:gd name="connsiteY11" fmla="*/ 671513 h 1204913"/>
                <a:gd name="connsiteX12" fmla="*/ 838200 w 1562100"/>
                <a:gd name="connsiteY12" fmla="*/ 654844 h 1204913"/>
                <a:gd name="connsiteX13" fmla="*/ 876300 w 1562100"/>
                <a:gd name="connsiteY13" fmla="*/ 614363 h 1204913"/>
                <a:gd name="connsiteX14" fmla="*/ 923925 w 1562100"/>
                <a:gd name="connsiteY14" fmla="*/ 600076 h 1204913"/>
                <a:gd name="connsiteX15" fmla="*/ 995363 w 1562100"/>
                <a:gd name="connsiteY15" fmla="*/ 595313 h 1204913"/>
                <a:gd name="connsiteX16" fmla="*/ 1040606 w 1562100"/>
                <a:gd name="connsiteY16" fmla="*/ 585788 h 1204913"/>
                <a:gd name="connsiteX17" fmla="*/ 1119188 w 1562100"/>
                <a:gd name="connsiteY17" fmla="*/ 478632 h 1204913"/>
                <a:gd name="connsiteX18" fmla="*/ 1126331 w 1562100"/>
                <a:gd name="connsiteY18" fmla="*/ 445294 h 1204913"/>
                <a:gd name="connsiteX19" fmla="*/ 1152525 w 1562100"/>
                <a:gd name="connsiteY19" fmla="*/ 416719 h 1204913"/>
                <a:gd name="connsiteX20" fmla="*/ 1197769 w 1562100"/>
                <a:gd name="connsiteY20" fmla="*/ 407194 h 1204913"/>
                <a:gd name="connsiteX21" fmla="*/ 1290638 w 1562100"/>
                <a:gd name="connsiteY21" fmla="*/ 330994 h 1204913"/>
                <a:gd name="connsiteX22" fmla="*/ 1314450 w 1562100"/>
                <a:gd name="connsiteY22" fmla="*/ 328613 h 1204913"/>
                <a:gd name="connsiteX23" fmla="*/ 1409700 w 1562100"/>
                <a:gd name="connsiteY23" fmla="*/ 247651 h 1204913"/>
                <a:gd name="connsiteX24" fmla="*/ 1414463 w 1562100"/>
                <a:gd name="connsiteY24" fmla="*/ 228601 h 1204913"/>
                <a:gd name="connsiteX25" fmla="*/ 1507331 w 1562100"/>
                <a:gd name="connsiteY25" fmla="*/ 173832 h 1204913"/>
                <a:gd name="connsiteX26" fmla="*/ 1543050 w 1562100"/>
                <a:gd name="connsiteY26" fmla="*/ 128588 h 1204913"/>
                <a:gd name="connsiteX27" fmla="*/ 1562100 w 1562100"/>
                <a:gd name="connsiteY27" fmla="*/ 90488 h 1204913"/>
                <a:gd name="connsiteX28" fmla="*/ 1512094 w 1562100"/>
                <a:gd name="connsiteY28" fmla="*/ 109538 h 1204913"/>
                <a:gd name="connsiteX29" fmla="*/ 1478756 w 1562100"/>
                <a:gd name="connsiteY29" fmla="*/ 109538 h 1204913"/>
                <a:gd name="connsiteX30" fmla="*/ 1452563 w 1562100"/>
                <a:gd name="connsiteY30" fmla="*/ 147638 h 1204913"/>
                <a:gd name="connsiteX31" fmla="*/ 1421606 w 1562100"/>
                <a:gd name="connsiteY31" fmla="*/ 145257 h 1204913"/>
                <a:gd name="connsiteX32" fmla="*/ 1366838 w 1562100"/>
                <a:gd name="connsiteY32" fmla="*/ 114301 h 1204913"/>
                <a:gd name="connsiteX33" fmla="*/ 1323975 w 1562100"/>
                <a:gd name="connsiteY33" fmla="*/ 102394 h 1204913"/>
                <a:gd name="connsiteX34" fmla="*/ 1238250 w 1562100"/>
                <a:gd name="connsiteY34" fmla="*/ 138113 h 1204913"/>
                <a:gd name="connsiteX35" fmla="*/ 1223963 w 1562100"/>
                <a:gd name="connsiteY35" fmla="*/ 176213 h 1204913"/>
                <a:gd name="connsiteX36" fmla="*/ 1195388 w 1562100"/>
                <a:gd name="connsiteY36" fmla="*/ 233363 h 1204913"/>
                <a:gd name="connsiteX37" fmla="*/ 1109663 w 1562100"/>
                <a:gd name="connsiteY37" fmla="*/ 195263 h 1204913"/>
                <a:gd name="connsiteX38" fmla="*/ 1097756 w 1562100"/>
                <a:gd name="connsiteY38" fmla="*/ 238126 h 1204913"/>
                <a:gd name="connsiteX39" fmla="*/ 1083469 w 1562100"/>
                <a:gd name="connsiteY39" fmla="*/ 271463 h 1204913"/>
                <a:gd name="connsiteX40" fmla="*/ 959644 w 1562100"/>
                <a:gd name="connsiteY40" fmla="*/ 302419 h 1204913"/>
                <a:gd name="connsiteX41" fmla="*/ 945356 w 1562100"/>
                <a:gd name="connsiteY41" fmla="*/ 297657 h 1204913"/>
                <a:gd name="connsiteX42" fmla="*/ 926306 w 1562100"/>
                <a:gd name="connsiteY42" fmla="*/ 319088 h 1204913"/>
                <a:gd name="connsiteX43" fmla="*/ 890588 w 1562100"/>
                <a:gd name="connsiteY43" fmla="*/ 326232 h 1204913"/>
                <a:gd name="connsiteX44" fmla="*/ 854869 w 1562100"/>
                <a:gd name="connsiteY44" fmla="*/ 276226 h 1204913"/>
                <a:gd name="connsiteX45" fmla="*/ 835819 w 1562100"/>
                <a:gd name="connsiteY45" fmla="*/ 264319 h 1204913"/>
                <a:gd name="connsiteX46" fmla="*/ 826294 w 1562100"/>
                <a:gd name="connsiteY46" fmla="*/ 219076 h 1204913"/>
                <a:gd name="connsiteX47" fmla="*/ 792956 w 1562100"/>
                <a:gd name="connsiteY47" fmla="*/ 202407 h 1204913"/>
                <a:gd name="connsiteX48" fmla="*/ 759619 w 1562100"/>
                <a:gd name="connsiteY48" fmla="*/ 195263 h 1204913"/>
                <a:gd name="connsiteX49" fmla="*/ 740569 w 1562100"/>
                <a:gd name="connsiteY49" fmla="*/ 190501 h 1204913"/>
                <a:gd name="connsiteX50" fmla="*/ 728663 w 1562100"/>
                <a:gd name="connsiteY50" fmla="*/ 180976 h 1204913"/>
                <a:gd name="connsiteX51" fmla="*/ 735806 w 1562100"/>
                <a:gd name="connsiteY51" fmla="*/ 154782 h 1204913"/>
                <a:gd name="connsiteX52" fmla="*/ 742950 w 1562100"/>
                <a:gd name="connsiteY52" fmla="*/ 130969 h 1204913"/>
                <a:gd name="connsiteX53" fmla="*/ 700088 w 1562100"/>
                <a:gd name="connsiteY53" fmla="*/ 80963 h 1204913"/>
                <a:gd name="connsiteX54" fmla="*/ 392906 w 1562100"/>
                <a:gd name="connsiteY54" fmla="*/ 19051 h 1204913"/>
                <a:gd name="connsiteX55" fmla="*/ 314326 w 1562100"/>
                <a:gd name="connsiteY55" fmla="*/ 0 h 1204913"/>
                <a:gd name="connsiteX56" fmla="*/ 328613 w 1562100"/>
                <a:gd name="connsiteY56" fmla="*/ 78582 h 1204913"/>
                <a:gd name="connsiteX57" fmla="*/ 292894 w 1562100"/>
                <a:gd name="connsiteY57" fmla="*/ 180976 h 1204913"/>
                <a:gd name="connsiteX58" fmla="*/ 264319 w 1562100"/>
                <a:gd name="connsiteY58" fmla="*/ 188119 h 1204913"/>
                <a:gd name="connsiteX59" fmla="*/ 261938 w 1562100"/>
                <a:gd name="connsiteY59" fmla="*/ 202407 h 1204913"/>
                <a:gd name="connsiteX60" fmla="*/ 261938 w 1562100"/>
                <a:gd name="connsiteY60" fmla="*/ 235744 h 1204913"/>
                <a:gd name="connsiteX61" fmla="*/ 228600 w 1562100"/>
                <a:gd name="connsiteY61" fmla="*/ 278607 h 1204913"/>
                <a:gd name="connsiteX62" fmla="*/ 271463 w 1562100"/>
                <a:gd name="connsiteY62" fmla="*/ 295276 h 1204913"/>
                <a:gd name="connsiteX63" fmla="*/ 278606 w 1562100"/>
                <a:gd name="connsiteY63" fmla="*/ 314326 h 1204913"/>
                <a:gd name="connsiteX64" fmla="*/ 257175 w 1562100"/>
                <a:gd name="connsiteY64" fmla="*/ 350044 h 1204913"/>
                <a:gd name="connsiteX65" fmla="*/ 221456 w 1562100"/>
                <a:gd name="connsiteY65" fmla="*/ 359569 h 1204913"/>
                <a:gd name="connsiteX66" fmla="*/ 221456 w 1562100"/>
                <a:gd name="connsiteY66" fmla="*/ 400051 h 1204913"/>
                <a:gd name="connsiteX67" fmla="*/ 254794 w 1562100"/>
                <a:gd name="connsiteY67" fmla="*/ 438151 h 1204913"/>
                <a:gd name="connsiteX68" fmla="*/ 226219 w 1562100"/>
                <a:gd name="connsiteY68" fmla="*/ 502444 h 1204913"/>
                <a:gd name="connsiteX69" fmla="*/ 180975 w 1562100"/>
                <a:gd name="connsiteY69" fmla="*/ 531019 h 1204913"/>
                <a:gd name="connsiteX70" fmla="*/ 183356 w 1562100"/>
                <a:gd name="connsiteY70" fmla="*/ 547688 h 1204913"/>
                <a:gd name="connsiteX71" fmla="*/ 204788 w 1562100"/>
                <a:gd name="connsiteY71" fmla="*/ 557213 h 1204913"/>
                <a:gd name="connsiteX72" fmla="*/ 219075 w 1562100"/>
                <a:gd name="connsiteY72" fmla="*/ 566738 h 1204913"/>
                <a:gd name="connsiteX73" fmla="*/ 223838 w 1562100"/>
                <a:gd name="connsiteY73" fmla="*/ 585788 h 1204913"/>
                <a:gd name="connsiteX74" fmla="*/ 195263 w 1562100"/>
                <a:gd name="connsiteY74" fmla="*/ 611982 h 1204913"/>
                <a:gd name="connsiteX75" fmla="*/ 123825 w 1562100"/>
                <a:gd name="connsiteY75" fmla="*/ 657226 h 1204913"/>
                <a:gd name="connsiteX76" fmla="*/ 123825 w 1562100"/>
                <a:gd name="connsiteY76" fmla="*/ 692944 h 1204913"/>
                <a:gd name="connsiteX77" fmla="*/ 135731 w 1562100"/>
                <a:gd name="connsiteY77" fmla="*/ 723901 h 1204913"/>
                <a:gd name="connsiteX78" fmla="*/ 123825 w 1562100"/>
                <a:gd name="connsiteY78" fmla="*/ 764382 h 1204913"/>
                <a:gd name="connsiteX79" fmla="*/ 76200 w 1562100"/>
                <a:gd name="connsiteY79" fmla="*/ 759619 h 1204913"/>
                <a:gd name="connsiteX80" fmla="*/ 52388 w 1562100"/>
                <a:gd name="connsiteY80" fmla="*/ 704851 h 1204913"/>
                <a:gd name="connsiteX81" fmla="*/ 33338 w 1562100"/>
                <a:gd name="connsiteY81" fmla="*/ 697707 h 1204913"/>
                <a:gd name="connsiteX82" fmla="*/ 23813 w 1562100"/>
                <a:gd name="connsiteY82" fmla="*/ 735807 h 1204913"/>
                <a:gd name="connsiteX83" fmla="*/ 21431 w 1562100"/>
                <a:gd name="connsiteY83" fmla="*/ 745332 h 1204913"/>
                <a:gd name="connsiteX84" fmla="*/ 7144 w 1562100"/>
                <a:gd name="connsiteY84" fmla="*/ 762001 h 1204913"/>
                <a:gd name="connsiteX85" fmla="*/ 0 w 1562100"/>
                <a:gd name="connsiteY85" fmla="*/ 819151 h 1204913"/>
                <a:gd name="connsiteX86" fmla="*/ 23813 w 1562100"/>
                <a:gd name="connsiteY86" fmla="*/ 847726 h 1204913"/>
                <a:gd name="connsiteX87" fmla="*/ 16669 w 1562100"/>
                <a:gd name="connsiteY87" fmla="*/ 888207 h 1204913"/>
                <a:gd name="connsiteX88" fmla="*/ 35719 w 1562100"/>
                <a:gd name="connsiteY88" fmla="*/ 892969 h 1204913"/>
                <a:gd name="connsiteX89" fmla="*/ 69056 w 1562100"/>
                <a:gd name="connsiteY89" fmla="*/ 892969 h 1204913"/>
                <a:gd name="connsiteX90" fmla="*/ 85725 w 1562100"/>
                <a:gd name="connsiteY90" fmla="*/ 883444 h 1204913"/>
                <a:gd name="connsiteX91" fmla="*/ 135731 w 1562100"/>
                <a:gd name="connsiteY91" fmla="*/ 940594 h 1204913"/>
                <a:gd name="connsiteX92" fmla="*/ 123825 w 1562100"/>
                <a:gd name="connsiteY92" fmla="*/ 959644 h 1204913"/>
                <a:gd name="connsiteX93" fmla="*/ 133350 w 1562100"/>
                <a:gd name="connsiteY93" fmla="*/ 988219 h 1204913"/>
                <a:gd name="connsiteX94" fmla="*/ 164306 w 1562100"/>
                <a:gd name="connsiteY94" fmla="*/ 1007269 h 1204913"/>
                <a:gd name="connsiteX95" fmla="*/ 190500 w 1562100"/>
                <a:gd name="connsiteY95" fmla="*/ 1016794 h 1204913"/>
                <a:gd name="connsiteX96" fmla="*/ 216694 w 1562100"/>
                <a:gd name="connsiteY96" fmla="*/ 1023938 h 1204913"/>
                <a:gd name="connsiteX97" fmla="*/ 228600 w 1562100"/>
                <a:gd name="connsiteY97" fmla="*/ 1026319 h 1204913"/>
                <a:gd name="connsiteX98" fmla="*/ 240506 w 1562100"/>
                <a:gd name="connsiteY98" fmla="*/ 988219 h 1204913"/>
                <a:gd name="connsiteX99" fmla="*/ 269081 w 1562100"/>
                <a:gd name="connsiteY99" fmla="*/ 992982 h 1204913"/>
                <a:gd name="connsiteX100" fmla="*/ 288131 w 1562100"/>
                <a:gd name="connsiteY100" fmla="*/ 981076 h 1204913"/>
                <a:gd name="connsiteX101" fmla="*/ 307181 w 1562100"/>
                <a:gd name="connsiteY101" fmla="*/ 1031082 h 1204913"/>
                <a:gd name="connsiteX102" fmla="*/ 330994 w 1562100"/>
                <a:gd name="connsiteY102" fmla="*/ 1045369 h 1204913"/>
                <a:gd name="connsiteX103" fmla="*/ 340519 w 1562100"/>
                <a:gd name="connsiteY103" fmla="*/ 1073944 h 1204913"/>
                <a:gd name="connsiteX104" fmla="*/ 357188 w 1562100"/>
                <a:gd name="connsiteY104" fmla="*/ 1083469 h 1204913"/>
                <a:gd name="connsiteX105" fmla="*/ 364331 w 1562100"/>
                <a:gd name="connsiteY105" fmla="*/ 1114426 h 1204913"/>
                <a:gd name="connsiteX106" fmla="*/ 335756 w 1562100"/>
                <a:gd name="connsiteY106" fmla="*/ 1140619 h 1204913"/>
                <a:gd name="connsiteX107" fmla="*/ 309563 w 1562100"/>
                <a:gd name="connsiteY107" fmla="*/ 1157288 h 1204913"/>
                <a:gd name="connsiteX108" fmla="*/ 297656 w 1562100"/>
                <a:gd name="connsiteY108" fmla="*/ 1181101 h 1204913"/>
                <a:gd name="connsiteX109" fmla="*/ 302419 w 1562100"/>
                <a:gd name="connsiteY109" fmla="*/ 1204913 h 1204913"/>
                <a:gd name="connsiteX110" fmla="*/ 342900 w 1562100"/>
                <a:gd name="connsiteY110" fmla="*/ 1204913 h 1204913"/>
                <a:gd name="connsiteX111" fmla="*/ 390525 w 1562100"/>
                <a:gd name="connsiteY111" fmla="*/ 1200151 h 1204913"/>
                <a:gd name="connsiteX112" fmla="*/ 428625 w 1562100"/>
                <a:gd name="connsiteY112" fmla="*/ 1190626 h 1204913"/>
                <a:gd name="connsiteX113" fmla="*/ 454819 w 1562100"/>
                <a:gd name="connsiteY113" fmla="*/ 1197769 h 1204913"/>
                <a:gd name="connsiteX114" fmla="*/ 473869 w 1562100"/>
                <a:gd name="connsiteY114" fmla="*/ 1176338 h 1204913"/>
                <a:gd name="connsiteX115" fmla="*/ 492919 w 1562100"/>
                <a:gd name="connsiteY115" fmla="*/ 1176338 h 1204913"/>
                <a:gd name="connsiteX116" fmla="*/ 507206 w 1562100"/>
                <a:gd name="connsiteY116" fmla="*/ 1145382 h 1204913"/>
                <a:gd name="connsiteX117" fmla="*/ 557213 w 1562100"/>
                <a:gd name="connsiteY117" fmla="*/ 1131094 h 1204913"/>
                <a:gd name="connsiteX118" fmla="*/ 583406 w 1562100"/>
                <a:gd name="connsiteY118" fmla="*/ 1112044 h 1204913"/>
                <a:gd name="connsiteX119" fmla="*/ 590550 w 1562100"/>
                <a:gd name="connsiteY119" fmla="*/ 1073944 h 1204913"/>
                <a:gd name="connsiteX120" fmla="*/ 607219 w 1562100"/>
                <a:gd name="connsiteY120" fmla="*/ 1047751 h 1204913"/>
                <a:gd name="connsiteX121" fmla="*/ 688181 w 1562100"/>
                <a:gd name="connsiteY121" fmla="*/ 1078707 h 1204913"/>
                <a:gd name="connsiteX0" fmla="*/ 688181 w 1562100"/>
                <a:gd name="connsiteY0" fmla="*/ 1078707 h 1204913"/>
                <a:gd name="connsiteX1" fmla="*/ 688181 w 1562100"/>
                <a:gd name="connsiteY1" fmla="*/ 992982 h 1204913"/>
                <a:gd name="connsiteX2" fmla="*/ 692944 w 1562100"/>
                <a:gd name="connsiteY2" fmla="*/ 950119 h 1204913"/>
                <a:gd name="connsiteX3" fmla="*/ 692944 w 1562100"/>
                <a:gd name="connsiteY3" fmla="*/ 904876 h 1204913"/>
                <a:gd name="connsiteX4" fmla="*/ 676275 w 1562100"/>
                <a:gd name="connsiteY4" fmla="*/ 881063 h 1204913"/>
                <a:gd name="connsiteX5" fmla="*/ 690563 w 1562100"/>
                <a:gd name="connsiteY5" fmla="*/ 828676 h 1204913"/>
                <a:gd name="connsiteX6" fmla="*/ 685800 w 1562100"/>
                <a:gd name="connsiteY6" fmla="*/ 802482 h 1204913"/>
                <a:gd name="connsiteX7" fmla="*/ 697706 w 1562100"/>
                <a:gd name="connsiteY7" fmla="*/ 757238 h 1204913"/>
                <a:gd name="connsiteX8" fmla="*/ 714375 w 1562100"/>
                <a:gd name="connsiteY8" fmla="*/ 733426 h 1204913"/>
                <a:gd name="connsiteX9" fmla="*/ 721519 w 1562100"/>
                <a:gd name="connsiteY9" fmla="*/ 700088 h 1204913"/>
                <a:gd name="connsiteX10" fmla="*/ 735806 w 1562100"/>
                <a:gd name="connsiteY10" fmla="*/ 681038 h 1204913"/>
                <a:gd name="connsiteX11" fmla="*/ 792956 w 1562100"/>
                <a:gd name="connsiteY11" fmla="*/ 671513 h 1204913"/>
                <a:gd name="connsiteX12" fmla="*/ 838200 w 1562100"/>
                <a:gd name="connsiteY12" fmla="*/ 654844 h 1204913"/>
                <a:gd name="connsiteX13" fmla="*/ 876300 w 1562100"/>
                <a:gd name="connsiteY13" fmla="*/ 614363 h 1204913"/>
                <a:gd name="connsiteX14" fmla="*/ 923925 w 1562100"/>
                <a:gd name="connsiteY14" fmla="*/ 600076 h 1204913"/>
                <a:gd name="connsiteX15" fmla="*/ 995363 w 1562100"/>
                <a:gd name="connsiteY15" fmla="*/ 595313 h 1204913"/>
                <a:gd name="connsiteX16" fmla="*/ 1040606 w 1562100"/>
                <a:gd name="connsiteY16" fmla="*/ 585788 h 1204913"/>
                <a:gd name="connsiteX17" fmla="*/ 1119188 w 1562100"/>
                <a:gd name="connsiteY17" fmla="*/ 478632 h 1204913"/>
                <a:gd name="connsiteX18" fmla="*/ 1126331 w 1562100"/>
                <a:gd name="connsiteY18" fmla="*/ 445294 h 1204913"/>
                <a:gd name="connsiteX19" fmla="*/ 1152525 w 1562100"/>
                <a:gd name="connsiteY19" fmla="*/ 416719 h 1204913"/>
                <a:gd name="connsiteX20" fmla="*/ 1197769 w 1562100"/>
                <a:gd name="connsiteY20" fmla="*/ 407194 h 1204913"/>
                <a:gd name="connsiteX21" fmla="*/ 1290638 w 1562100"/>
                <a:gd name="connsiteY21" fmla="*/ 330994 h 1204913"/>
                <a:gd name="connsiteX22" fmla="*/ 1314450 w 1562100"/>
                <a:gd name="connsiteY22" fmla="*/ 328613 h 1204913"/>
                <a:gd name="connsiteX23" fmla="*/ 1409700 w 1562100"/>
                <a:gd name="connsiteY23" fmla="*/ 247651 h 1204913"/>
                <a:gd name="connsiteX24" fmla="*/ 1414463 w 1562100"/>
                <a:gd name="connsiteY24" fmla="*/ 228601 h 1204913"/>
                <a:gd name="connsiteX25" fmla="*/ 1507331 w 1562100"/>
                <a:gd name="connsiteY25" fmla="*/ 173832 h 1204913"/>
                <a:gd name="connsiteX26" fmla="*/ 1543050 w 1562100"/>
                <a:gd name="connsiteY26" fmla="*/ 128588 h 1204913"/>
                <a:gd name="connsiteX27" fmla="*/ 1562100 w 1562100"/>
                <a:gd name="connsiteY27" fmla="*/ 90488 h 1204913"/>
                <a:gd name="connsiteX28" fmla="*/ 1512094 w 1562100"/>
                <a:gd name="connsiteY28" fmla="*/ 109538 h 1204913"/>
                <a:gd name="connsiteX29" fmla="*/ 1478756 w 1562100"/>
                <a:gd name="connsiteY29" fmla="*/ 109538 h 1204913"/>
                <a:gd name="connsiteX30" fmla="*/ 1452563 w 1562100"/>
                <a:gd name="connsiteY30" fmla="*/ 147638 h 1204913"/>
                <a:gd name="connsiteX31" fmla="*/ 1421606 w 1562100"/>
                <a:gd name="connsiteY31" fmla="*/ 145257 h 1204913"/>
                <a:gd name="connsiteX32" fmla="*/ 1366838 w 1562100"/>
                <a:gd name="connsiteY32" fmla="*/ 114301 h 1204913"/>
                <a:gd name="connsiteX33" fmla="*/ 1323975 w 1562100"/>
                <a:gd name="connsiteY33" fmla="*/ 102394 h 1204913"/>
                <a:gd name="connsiteX34" fmla="*/ 1238250 w 1562100"/>
                <a:gd name="connsiteY34" fmla="*/ 138113 h 1204913"/>
                <a:gd name="connsiteX35" fmla="*/ 1223963 w 1562100"/>
                <a:gd name="connsiteY35" fmla="*/ 176213 h 1204913"/>
                <a:gd name="connsiteX36" fmla="*/ 1195388 w 1562100"/>
                <a:gd name="connsiteY36" fmla="*/ 233363 h 1204913"/>
                <a:gd name="connsiteX37" fmla="*/ 1109663 w 1562100"/>
                <a:gd name="connsiteY37" fmla="*/ 195263 h 1204913"/>
                <a:gd name="connsiteX38" fmla="*/ 1097756 w 1562100"/>
                <a:gd name="connsiteY38" fmla="*/ 238126 h 1204913"/>
                <a:gd name="connsiteX39" fmla="*/ 1083469 w 1562100"/>
                <a:gd name="connsiteY39" fmla="*/ 271463 h 1204913"/>
                <a:gd name="connsiteX40" fmla="*/ 959644 w 1562100"/>
                <a:gd name="connsiteY40" fmla="*/ 302419 h 1204913"/>
                <a:gd name="connsiteX41" fmla="*/ 945356 w 1562100"/>
                <a:gd name="connsiteY41" fmla="*/ 297657 h 1204913"/>
                <a:gd name="connsiteX42" fmla="*/ 926306 w 1562100"/>
                <a:gd name="connsiteY42" fmla="*/ 319088 h 1204913"/>
                <a:gd name="connsiteX43" fmla="*/ 890588 w 1562100"/>
                <a:gd name="connsiteY43" fmla="*/ 326232 h 1204913"/>
                <a:gd name="connsiteX44" fmla="*/ 854869 w 1562100"/>
                <a:gd name="connsiteY44" fmla="*/ 276226 h 1204913"/>
                <a:gd name="connsiteX45" fmla="*/ 835819 w 1562100"/>
                <a:gd name="connsiteY45" fmla="*/ 264319 h 1204913"/>
                <a:gd name="connsiteX46" fmla="*/ 826294 w 1562100"/>
                <a:gd name="connsiteY46" fmla="*/ 219076 h 1204913"/>
                <a:gd name="connsiteX47" fmla="*/ 792956 w 1562100"/>
                <a:gd name="connsiteY47" fmla="*/ 202407 h 1204913"/>
                <a:gd name="connsiteX48" fmla="*/ 759619 w 1562100"/>
                <a:gd name="connsiteY48" fmla="*/ 195263 h 1204913"/>
                <a:gd name="connsiteX49" fmla="*/ 740569 w 1562100"/>
                <a:gd name="connsiteY49" fmla="*/ 190501 h 1204913"/>
                <a:gd name="connsiteX50" fmla="*/ 728663 w 1562100"/>
                <a:gd name="connsiteY50" fmla="*/ 180976 h 1204913"/>
                <a:gd name="connsiteX51" fmla="*/ 735806 w 1562100"/>
                <a:gd name="connsiteY51" fmla="*/ 154782 h 1204913"/>
                <a:gd name="connsiteX52" fmla="*/ 742950 w 1562100"/>
                <a:gd name="connsiteY52" fmla="*/ 130969 h 1204913"/>
                <a:gd name="connsiteX53" fmla="*/ 700088 w 1562100"/>
                <a:gd name="connsiteY53" fmla="*/ 80963 h 1204913"/>
                <a:gd name="connsiteX54" fmla="*/ 392906 w 1562100"/>
                <a:gd name="connsiteY54" fmla="*/ 19051 h 1204913"/>
                <a:gd name="connsiteX55" fmla="*/ 314326 w 1562100"/>
                <a:gd name="connsiteY55" fmla="*/ 0 h 1204913"/>
                <a:gd name="connsiteX56" fmla="*/ 328613 w 1562100"/>
                <a:gd name="connsiteY56" fmla="*/ 78582 h 1204913"/>
                <a:gd name="connsiteX57" fmla="*/ 292894 w 1562100"/>
                <a:gd name="connsiteY57" fmla="*/ 180976 h 1204913"/>
                <a:gd name="connsiteX58" fmla="*/ 264319 w 1562100"/>
                <a:gd name="connsiteY58" fmla="*/ 188119 h 1204913"/>
                <a:gd name="connsiteX59" fmla="*/ 261938 w 1562100"/>
                <a:gd name="connsiteY59" fmla="*/ 202407 h 1204913"/>
                <a:gd name="connsiteX60" fmla="*/ 261938 w 1562100"/>
                <a:gd name="connsiteY60" fmla="*/ 235744 h 1204913"/>
                <a:gd name="connsiteX61" fmla="*/ 228600 w 1562100"/>
                <a:gd name="connsiteY61" fmla="*/ 278607 h 1204913"/>
                <a:gd name="connsiteX62" fmla="*/ 271463 w 1562100"/>
                <a:gd name="connsiteY62" fmla="*/ 295276 h 1204913"/>
                <a:gd name="connsiteX63" fmla="*/ 278606 w 1562100"/>
                <a:gd name="connsiteY63" fmla="*/ 314326 h 1204913"/>
                <a:gd name="connsiteX64" fmla="*/ 257175 w 1562100"/>
                <a:gd name="connsiteY64" fmla="*/ 350044 h 1204913"/>
                <a:gd name="connsiteX65" fmla="*/ 221456 w 1562100"/>
                <a:gd name="connsiteY65" fmla="*/ 359569 h 1204913"/>
                <a:gd name="connsiteX66" fmla="*/ 221456 w 1562100"/>
                <a:gd name="connsiteY66" fmla="*/ 400051 h 1204913"/>
                <a:gd name="connsiteX67" fmla="*/ 254794 w 1562100"/>
                <a:gd name="connsiteY67" fmla="*/ 438151 h 1204913"/>
                <a:gd name="connsiteX68" fmla="*/ 226219 w 1562100"/>
                <a:gd name="connsiteY68" fmla="*/ 502444 h 1204913"/>
                <a:gd name="connsiteX69" fmla="*/ 180975 w 1562100"/>
                <a:gd name="connsiteY69" fmla="*/ 531019 h 1204913"/>
                <a:gd name="connsiteX70" fmla="*/ 183356 w 1562100"/>
                <a:gd name="connsiteY70" fmla="*/ 547688 h 1204913"/>
                <a:gd name="connsiteX71" fmla="*/ 204788 w 1562100"/>
                <a:gd name="connsiteY71" fmla="*/ 557213 h 1204913"/>
                <a:gd name="connsiteX72" fmla="*/ 219075 w 1562100"/>
                <a:gd name="connsiteY72" fmla="*/ 566738 h 1204913"/>
                <a:gd name="connsiteX73" fmla="*/ 223838 w 1562100"/>
                <a:gd name="connsiteY73" fmla="*/ 585788 h 1204913"/>
                <a:gd name="connsiteX74" fmla="*/ 195263 w 1562100"/>
                <a:gd name="connsiteY74" fmla="*/ 611982 h 1204913"/>
                <a:gd name="connsiteX75" fmla="*/ 123825 w 1562100"/>
                <a:gd name="connsiteY75" fmla="*/ 657226 h 1204913"/>
                <a:gd name="connsiteX76" fmla="*/ 123825 w 1562100"/>
                <a:gd name="connsiteY76" fmla="*/ 692944 h 1204913"/>
                <a:gd name="connsiteX77" fmla="*/ 135731 w 1562100"/>
                <a:gd name="connsiteY77" fmla="*/ 723901 h 1204913"/>
                <a:gd name="connsiteX78" fmla="*/ 123825 w 1562100"/>
                <a:gd name="connsiteY78" fmla="*/ 764382 h 1204913"/>
                <a:gd name="connsiteX79" fmla="*/ 76200 w 1562100"/>
                <a:gd name="connsiteY79" fmla="*/ 759619 h 1204913"/>
                <a:gd name="connsiteX80" fmla="*/ 52388 w 1562100"/>
                <a:gd name="connsiteY80" fmla="*/ 704851 h 1204913"/>
                <a:gd name="connsiteX81" fmla="*/ 33338 w 1562100"/>
                <a:gd name="connsiteY81" fmla="*/ 697707 h 1204913"/>
                <a:gd name="connsiteX82" fmla="*/ 23813 w 1562100"/>
                <a:gd name="connsiteY82" fmla="*/ 735807 h 1204913"/>
                <a:gd name="connsiteX83" fmla="*/ 21431 w 1562100"/>
                <a:gd name="connsiteY83" fmla="*/ 745332 h 1204913"/>
                <a:gd name="connsiteX84" fmla="*/ 7144 w 1562100"/>
                <a:gd name="connsiteY84" fmla="*/ 762001 h 1204913"/>
                <a:gd name="connsiteX85" fmla="*/ 0 w 1562100"/>
                <a:gd name="connsiteY85" fmla="*/ 819151 h 1204913"/>
                <a:gd name="connsiteX86" fmla="*/ 23813 w 1562100"/>
                <a:gd name="connsiteY86" fmla="*/ 847726 h 1204913"/>
                <a:gd name="connsiteX87" fmla="*/ 16669 w 1562100"/>
                <a:gd name="connsiteY87" fmla="*/ 888207 h 1204913"/>
                <a:gd name="connsiteX88" fmla="*/ 35719 w 1562100"/>
                <a:gd name="connsiteY88" fmla="*/ 892969 h 1204913"/>
                <a:gd name="connsiteX89" fmla="*/ 69056 w 1562100"/>
                <a:gd name="connsiteY89" fmla="*/ 892969 h 1204913"/>
                <a:gd name="connsiteX90" fmla="*/ 85725 w 1562100"/>
                <a:gd name="connsiteY90" fmla="*/ 883444 h 1204913"/>
                <a:gd name="connsiteX91" fmla="*/ 135731 w 1562100"/>
                <a:gd name="connsiteY91" fmla="*/ 940594 h 1204913"/>
                <a:gd name="connsiteX92" fmla="*/ 123825 w 1562100"/>
                <a:gd name="connsiteY92" fmla="*/ 959644 h 1204913"/>
                <a:gd name="connsiteX93" fmla="*/ 133350 w 1562100"/>
                <a:gd name="connsiteY93" fmla="*/ 988219 h 1204913"/>
                <a:gd name="connsiteX94" fmla="*/ 164306 w 1562100"/>
                <a:gd name="connsiteY94" fmla="*/ 1007269 h 1204913"/>
                <a:gd name="connsiteX95" fmla="*/ 190500 w 1562100"/>
                <a:gd name="connsiteY95" fmla="*/ 1016794 h 1204913"/>
                <a:gd name="connsiteX96" fmla="*/ 216694 w 1562100"/>
                <a:gd name="connsiteY96" fmla="*/ 1023938 h 1204913"/>
                <a:gd name="connsiteX97" fmla="*/ 228600 w 1562100"/>
                <a:gd name="connsiteY97" fmla="*/ 1026319 h 1204913"/>
                <a:gd name="connsiteX98" fmla="*/ 240506 w 1562100"/>
                <a:gd name="connsiteY98" fmla="*/ 988219 h 1204913"/>
                <a:gd name="connsiteX99" fmla="*/ 269081 w 1562100"/>
                <a:gd name="connsiteY99" fmla="*/ 992982 h 1204913"/>
                <a:gd name="connsiteX100" fmla="*/ 288131 w 1562100"/>
                <a:gd name="connsiteY100" fmla="*/ 981076 h 1204913"/>
                <a:gd name="connsiteX101" fmla="*/ 307181 w 1562100"/>
                <a:gd name="connsiteY101" fmla="*/ 1031082 h 1204913"/>
                <a:gd name="connsiteX102" fmla="*/ 330994 w 1562100"/>
                <a:gd name="connsiteY102" fmla="*/ 1045369 h 1204913"/>
                <a:gd name="connsiteX103" fmla="*/ 340519 w 1562100"/>
                <a:gd name="connsiteY103" fmla="*/ 1073944 h 1204913"/>
                <a:gd name="connsiteX104" fmla="*/ 357188 w 1562100"/>
                <a:gd name="connsiteY104" fmla="*/ 1083469 h 1204913"/>
                <a:gd name="connsiteX105" fmla="*/ 364331 w 1562100"/>
                <a:gd name="connsiteY105" fmla="*/ 1114426 h 1204913"/>
                <a:gd name="connsiteX106" fmla="*/ 335756 w 1562100"/>
                <a:gd name="connsiteY106" fmla="*/ 1140619 h 1204913"/>
                <a:gd name="connsiteX107" fmla="*/ 309563 w 1562100"/>
                <a:gd name="connsiteY107" fmla="*/ 1157288 h 1204913"/>
                <a:gd name="connsiteX108" fmla="*/ 297656 w 1562100"/>
                <a:gd name="connsiteY108" fmla="*/ 1181101 h 1204913"/>
                <a:gd name="connsiteX109" fmla="*/ 302419 w 1562100"/>
                <a:gd name="connsiteY109" fmla="*/ 1204913 h 1204913"/>
                <a:gd name="connsiteX110" fmla="*/ 342900 w 1562100"/>
                <a:gd name="connsiteY110" fmla="*/ 1204913 h 1204913"/>
                <a:gd name="connsiteX111" fmla="*/ 390525 w 1562100"/>
                <a:gd name="connsiteY111" fmla="*/ 1200151 h 1204913"/>
                <a:gd name="connsiteX112" fmla="*/ 428625 w 1562100"/>
                <a:gd name="connsiteY112" fmla="*/ 1190626 h 1204913"/>
                <a:gd name="connsiteX113" fmla="*/ 454819 w 1562100"/>
                <a:gd name="connsiteY113" fmla="*/ 1197769 h 1204913"/>
                <a:gd name="connsiteX114" fmla="*/ 473869 w 1562100"/>
                <a:gd name="connsiteY114" fmla="*/ 1176338 h 1204913"/>
                <a:gd name="connsiteX115" fmla="*/ 492919 w 1562100"/>
                <a:gd name="connsiteY115" fmla="*/ 1176338 h 1204913"/>
                <a:gd name="connsiteX116" fmla="*/ 507206 w 1562100"/>
                <a:gd name="connsiteY116" fmla="*/ 1145382 h 1204913"/>
                <a:gd name="connsiteX117" fmla="*/ 557213 w 1562100"/>
                <a:gd name="connsiteY117" fmla="*/ 1131094 h 1204913"/>
                <a:gd name="connsiteX118" fmla="*/ 583406 w 1562100"/>
                <a:gd name="connsiteY118" fmla="*/ 1112044 h 1204913"/>
                <a:gd name="connsiteX119" fmla="*/ 590550 w 1562100"/>
                <a:gd name="connsiteY119" fmla="*/ 1073944 h 1204913"/>
                <a:gd name="connsiteX120" fmla="*/ 607219 w 1562100"/>
                <a:gd name="connsiteY120" fmla="*/ 1047751 h 1204913"/>
                <a:gd name="connsiteX121" fmla="*/ 688181 w 1562100"/>
                <a:gd name="connsiteY121" fmla="*/ 1078707 h 1204913"/>
                <a:gd name="connsiteX0" fmla="*/ 688181 w 1562100"/>
                <a:gd name="connsiteY0" fmla="*/ 1089758 h 1215964"/>
                <a:gd name="connsiteX1" fmla="*/ 688181 w 1562100"/>
                <a:gd name="connsiteY1" fmla="*/ 1004033 h 1215964"/>
                <a:gd name="connsiteX2" fmla="*/ 692944 w 1562100"/>
                <a:gd name="connsiteY2" fmla="*/ 961170 h 1215964"/>
                <a:gd name="connsiteX3" fmla="*/ 692944 w 1562100"/>
                <a:gd name="connsiteY3" fmla="*/ 915927 h 1215964"/>
                <a:gd name="connsiteX4" fmla="*/ 676275 w 1562100"/>
                <a:gd name="connsiteY4" fmla="*/ 892114 h 1215964"/>
                <a:gd name="connsiteX5" fmla="*/ 690563 w 1562100"/>
                <a:gd name="connsiteY5" fmla="*/ 839727 h 1215964"/>
                <a:gd name="connsiteX6" fmla="*/ 685800 w 1562100"/>
                <a:gd name="connsiteY6" fmla="*/ 813533 h 1215964"/>
                <a:gd name="connsiteX7" fmla="*/ 697706 w 1562100"/>
                <a:gd name="connsiteY7" fmla="*/ 768289 h 1215964"/>
                <a:gd name="connsiteX8" fmla="*/ 714375 w 1562100"/>
                <a:gd name="connsiteY8" fmla="*/ 744477 h 1215964"/>
                <a:gd name="connsiteX9" fmla="*/ 721519 w 1562100"/>
                <a:gd name="connsiteY9" fmla="*/ 711139 h 1215964"/>
                <a:gd name="connsiteX10" fmla="*/ 735806 w 1562100"/>
                <a:gd name="connsiteY10" fmla="*/ 692089 h 1215964"/>
                <a:gd name="connsiteX11" fmla="*/ 792956 w 1562100"/>
                <a:gd name="connsiteY11" fmla="*/ 682564 h 1215964"/>
                <a:gd name="connsiteX12" fmla="*/ 838200 w 1562100"/>
                <a:gd name="connsiteY12" fmla="*/ 665895 h 1215964"/>
                <a:gd name="connsiteX13" fmla="*/ 876300 w 1562100"/>
                <a:gd name="connsiteY13" fmla="*/ 625414 h 1215964"/>
                <a:gd name="connsiteX14" fmla="*/ 923925 w 1562100"/>
                <a:gd name="connsiteY14" fmla="*/ 611127 h 1215964"/>
                <a:gd name="connsiteX15" fmla="*/ 995363 w 1562100"/>
                <a:gd name="connsiteY15" fmla="*/ 606364 h 1215964"/>
                <a:gd name="connsiteX16" fmla="*/ 1040606 w 1562100"/>
                <a:gd name="connsiteY16" fmla="*/ 596839 h 1215964"/>
                <a:gd name="connsiteX17" fmla="*/ 1119188 w 1562100"/>
                <a:gd name="connsiteY17" fmla="*/ 489683 h 1215964"/>
                <a:gd name="connsiteX18" fmla="*/ 1126331 w 1562100"/>
                <a:gd name="connsiteY18" fmla="*/ 456345 h 1215964"/>
                <a:gd name="connsiteX19" fmla="*/ 1152525 w 1562100"/>
                <a:gd name="connsiteY19" fmla="*/ 427770 h 1215964"/>
                <a:gd name="connsiteX20" fmla="*/ 1197769 w 1562100"/>
                <a:gd name="connsiteY20" fmla="*/ 418245 h 1215964"/>
                <a:gd name="connsiteX21" fmla="*/ 1290638 w 1562100"/>
                <a:gd name="connsiteY21" fmla="*/ 342045 h 1215964"/>
                <a:gd name="connsiteX22" fmla="*/ 1314450 w 1562100"/>
                <a:gd name="connsiteY22" fmla="*/ 339664 h 1215964"/>
                <a:gd name="connsiteX23" fmla="*/ 1409700 w 1562100"/>
                <a:gd name="connsiteY23" fmla="*/ 258702 h 1215964"/>
                <a:gd name="connsiteX24" fmla="*/ 1414463 w 1562100"/>
                <a:gd name="connsiteY24" fmla="*/ 239652 h 1215964"/>
                <a:gd name="connsiteX25" fmla="*/ 1507331 w 1562100"/>
                <a:gd name="connsiteY25" fmla="*/ 184883 h 1215964"/>
                <a:gd name="connsiteX26" fmla="*/ 1543050 w 1562100"/>
                <a:gd name="connsiteY26" fmla="*/ 139639 h 1215964"/>
                <a:gd name="connsiteX27" fmla="*/ 1562100 w 1562100"/>
                <a:gd name="connsiteY27" fmla="*/ 101539 h 1215964"/>
                <a:gd name="connsiteX28" fmla="*/ 1512094 w 1562100"/>
                <a:gd name="connsiteY28" fmla="*/ 120589 h 1215964"/>
                <a:gd name="connsiteX29" fmla="*/ 1478756 w 1562100"/>
                <a:gd name="connsiteY29" fmla="*/ 120589 h 1215964"/>
                <a:gd name="connsiteX30" fmla="*/ 1452563 w 1562100"/>
                <a:gd name="connsiteY30" fmla="*/ 158689 h 1215964"/>
                <a:gd name="connsiteX31" fmla="*/ 1421606 w 1562100"/>
                <a:gd name="connsiteY31" fmla="*/ 156308 h 1215964"/>
                <a:gd name="connsiteX32" fmla="*/ 1366838 w 1562100"/>
                <a:gd name="connsiteY32" fmla="*/ 125352 h 1215964"/>
                <a:gd name="connsiteX33" fmla="*/ 1323975 w 1562100"/>
                <a:gd name="connsiteY33" fmla="*/ 113445 h 1215964"/>
                <a:gd name="connsiteX34" fmla="*/ 1238250 w 1562100"/>
                <a:gd name="connsiteY34" fmla="*/ 149164 h 1215964"/>
                <a:gd name="connsiteX35" fmla="*/ 1223963 w 1562100"/>
                <a:gd name="connsiteY35" fmla="*/ 187264 h 1215964"/>
                <a:gd name="connsiteX36" fmla="*/ 1195388 w 1562100"/>
                <a:gd name="connsiteY36" fmla="*/ 244414 h 1215964"/>
                <a:gd name="connsiteX37" fmla="*/ 1109663 w 1562100"/>
                <a:gd name="connsiteY37" fmla="*/ 206314 h 1215964"/>
                <a:gd name="connsiteX38" fmla="*/ 1097756 w 1562100"/>
                <a:gd name="connsiteY38" fmla="*/ 249177 h 1215964"/>
                <a:gd name="connsiteX39" fmla="*/ 1083469 w 1562100"/>
                <a:gd name="connsiteY39" fmla="*/ 282514 h 1215964"/>
                <a:gd name="connsiteX40" fmla="*/ 959644 w 1562100"/>
                <a:gd name="connsiteY40" fmla="*/ 313470 h 1215964"/>
                <a:gd name="connsiteX41" fmla="*/ 945356 w 1562100"/>
                <a:gd name="connsiteY41" fmla="*/ 308708 h 1215964"/>
                <a:gd name="connsiteX42" fmla="*/ 926306 w 1562100"/>
                <a:gd name="connsiteY42" fmla="*/ 330139 h 1215964"/>
                <a:gd name="connsiteX43" fmla="*/ 890588 w 1562100"/>
                <a:gd name="connsiteY43" fmla="*/ 337283 h 1215964"/>
                <a:gd name="connsiteX44" fmla="*/ 854869 w 1562100"/>
                <a:gd name="connsiteY44" fmla="*/ 287277 h 1215964"/>
                <a:gd name="connsiteX45" fmla="*/ 835819 w 1562100"/>
                <a:gd name="connsiteY45" fmla="*/ 275370 h 1215964"/>
                <a:gd name="connsiteX46" fmla="*/ 826294 w 1562100"/>
                <a:gd name="connsiteY46" fmla="*/ 230127 h 1215964"/>
                <a:gd name="connsiteX47" fmla="*/ 792956 w 1562100"/>
                <a:gd name="connsiteY47" fmla="*/ 213458 h 1215964"/>
                <a:gd name="connsiteX48" fmla="*/ 759619 w 1562100"/>
                <a:gd name="connsiteY48" fmla="*/ 206314 h 1215964"/>
                <a:gd name="connsiteX49" fmla="*/ 740569 w 1562100"/>
                <a:gd name="connsiteY49" fmla="*/ 201552 h 1215964"/>
                <a:gd name="connsiteX50" fmla="*/ 728663 w 1562100"/>
                <a:gd name="connsiteY50" fmla="*/ 192027 h 1215964"/>
                <a:gd name="connsiteX51" fmla="*/ 735806 w 1562100"/>
                <a:gd name="connsiteY51" fmla="*/ 165833 h 1215964"/>
                <a:gd name="connsiteX52" fmla="*/ 742950 w 1562100"/>
                <a:gd name="connsiteY52" fmla="*/ 142020 h 1215964"/>
                <a:gd name="connsiteX53" fmla="*/ 700088 w 1562100"/>
                <a:gd name="connsiteY53" fmla="*/ 92014 h 1215964"/>
                <a:gd name="connsiteX54" fmla="*/ 376238 w 1562100"/>
                <a:gd name="connsiteY54" fmla="*/ 11052 h 1215964"/>
                <a:gd name="connsiteX55" fmla="*/ 314326 w 1562100"/>
                <a:gd name="connsiteY55" fmla="*/ 11051 h 1215964"/>
                <a:gd name="connsiteX56" fmla="*/ 328613 w 1562100"/>
                <a:gd name="connsiteY56" fmla="*/ 89633 h 1215964"/>
                <a:gd name="connsiteX57" fmla="*/ 292894 w 1562100"/>
                <a:gd name="connsiteY57" fmla="*/ 192027 h 1215964"/>
                <a:gd name="connsiteX58" fmla="*/ 264319 w 1562100"/>
                <a:gd name="connsiteY58" fmla="*/ 199170 h 1215964"/>
                <a:gd name="connsiteX59" fmla="*/ 261938 w 1562100"/>
                <a:gd name="connsiteY59" fmla="*/ 213458 h 1215964"/>
                <a:gd name="connsiteX60" fmla="*/ 261938 w 1562100"/>
                <a:gd name="connsiteY60" fmla="*/ 246795 h 1215964"/>
                <a:gd name="connsiteX61" fmla="*/ 228600 w 1562100"/>
                <a:gd name="connsiteY61" fmla="*/ 289658 h 1215964"/>
                <a:gd name="connsiteX62" fmla="*/ 271463 w 1562100"/>
                <a:gd name="connsiteY62" fmla="*/ 306327 h 1215964"/>
                <a:gd name="connsiteX63" fmla="*/ 278606 w 1562100"/>
                <a:gd name="connsiteY63" fmla="*/ 325377 h 1215964"/>
                <a:gd name="connsiteX64" fmla="*/ 257175 w 1562100"/>
                <a:gd name="connsiteY64" fmla="*/ 361095 h 1215964"/>
                <a:gd name="connsiteX65" fmla="*/ 221456 w 1562100"/>
                <a:gd name="connsiteY65" fmla="*/ 370620 h 1215964"/>
                <a:gd name="connsiteX66" fmla="*/ 221456 w 1562100"/>
                <a:gd name="connsiteY66" fmla="*/ 411102 h 1215964"/>
                <a:gd name="connsiteX67" fmla="*/ 254794 w 1562100"/>
                <a:gd name="connsiteY67" fmla="*/ 449202 h 1215964"/>
                <a:gd name="connsiteX68" fmla="*/ 226219 w 1562100"/>
                <a:gd name="connsiteY68" fmla="*/ 513495 h 1215964"/>
                <a:gd name="connsiteX69" fmla="*/ 180975 w 1562100"/>
                <a:gd name="connsiteY69" fmla="*/ 542070 h 1215964"/>
                <a:gd name="connsiteX70" fmla="*/ 183356 w 1562100"/>
                <a:gd name="connsiteY70" fmla="*/ 558739 h 1215964"/>
                <a:gd name="connsiteX71" fmla="*/ 204788 w 1562100"/>
                <a:gd name="connsiteY71" fmla="*/ 568264 h 1215964"/>
                <a:gd name="connsiteX72" fmla="*/ 219075 w 1562100"/>
                <a:gd name="connsiteY72" fmla="*/ 577789 h 1215964"/>
                <a:gd name="connsiteX73" fmla="*/ 223838 w 1562100"/>
                <a:gd name="connsiteY73" fmla="*/ 596839 h 1215964"/>
                <a:gd name="connsiteX74" fmla="*/ 195263 w 1562100"/>
                <a:gd name="connsiteY74" fmla="*/ 623033 h 1215964"/>
                <a:gd name="connsiteX75" fmla="*/ 123825 w 1562100"/>
                <a:gd name="connsiteY75" fmla="*/ 668277 h 1215964"/>
                <a:gd name="connsiteX76" fmla="*/ 123825 w 1562100"/>
                <a:gd name="connsiteY76" fmla="*/ 703995 h 1215964"/>
                <a:gd name="connsiteX77" fmla="*/ 135731 w 1562100"/>
                <a:gd name="connsiteY77" fmla="*/ 734952 h 1215964"/>
                <a:gd name="connsiteX78" fmla="*/ 123825 w 1562100"/>
                <a:gd name="connsiteY78" fmla="*/ 775433 h 1215964"/>
                <a:gd name="connsiteX79" fmla="*/ 76200 w 1562100"/>
                <a:gd name="connsiteY79" fmla="*/ 770670 h 1215964"/>
                <a:gd name="connsiteX80" fmla="*/ 52388 w 1562100"/>
                <a:gd name="connsiteY80" fmla="*/ 715902 h 1215964"/>
                <a:gd name="connsiteX81" fmla="*/ 33338 w 1562100"/>
                <a:gd name="connsiteY81" fmla="*/ 708758 h 1215964"/>
                <a:gd name="connsiteX82" fmla="*/ 23813 w 1562100"/>
                <a:gd name="connsiteY82" fmla="*/ 746858 h 1215964"/>
                <a:gd name="connsiteX83" fmla="*/ 21431 w 1562100"/>
                <a:gd name="connsiteY83" fmla="*/ 756383 h 1215964"/>
                <a:gd name="connsiteX84" fmla="*/ 7144 w 1562100"/>
                <a:gd name="connsiteY84" fmla="*/ 773052 h 1215964"/>
                <a:gd name="connsiteX85" fmla="*/ 0 w 1562100"/>
                <a:gd name="connsiteY85" fmla="*/ 830202 h 1215964"/>
                <a:gd name="connsiteX86" fmla="*/ 23813 w 1562100"/>
                <a:gd name="connsiteY86" fmla="*/ 858777 h 1215964"/>
                <a:gd name="connsiteX87" fmla="*/ 16669 w 1562100"/>
                <a:gd name="connsiteY87" fmla="*/ 899258 h 1215964"/>
                <a:gd name="connsiteX88" fmla="*/ 35719 w 1562100"/>
                <a:gd name="connsiteY88" fmla="*/ 904020 h 1215964"/>
                <a:gd name="connsiteX89" fmla="*/ 69056 w 1562100"/>
                <a:gd name="connsiteY89" fmla="*/ 904020 h 1215964"/>
                <a:gd name="connsiteX90" fmla="*/ 85725 w 1562100"/>
                <a:gd name="connsiteY90" fmla="*/ 894495 h 1215964"/>
                <a:gd name="connsiteX91" fmla="*/ 135731 w 1562100"/>
                <a:gd name="connsiteY91" fmla="*/ 951645 h 1215964"/>
                <a:gd name="connsiteX92" fmla="*/ 123825 w 1562100"/>
                <a:gd name="connsiteY92" fmla="*/ 970695 h 1215964"/>
                <a:gd name="connsiteX93" fmla="*/ 133350 w 1562100"/>
                <a:gd name="connsiteY93" fmla="*/ 999270 h 1215964"/>
                <a:gd name="connsiteX94" fmla="*/ 164306 w 1562100"/>
                <a:gd name="connsiteY94" fmla="*/ 1018320 h 1215964"/>
                <a:gd name="connsiteX95" fmla="*/ 190500 w 1562100"/>
                <a:gd name="connsiteY95" fmla="*/ 1027845 h 1215964"/>
                <a:gd name="connsiteX96" fmla="*/ 216694 w 1562100"/>
                <a:gd name="connsiteY96" fmla="*/ 1034989 h 1215964"/>
                <a:gd name="connsiteX97" fmla="*/ 228600 w 1562100"/>
                <a:gd name="connsiteY97" fmla="*/ 1037370 h 1215964"/>
                <a:gd name="connsiteX98" fmla="*/ 240506 w 1562100"/>
                <a:gd name="connsiteY98" fmla="*/ 999270 h 1215964"/>
                <a:gd name="connsiteX99" fmla="*/ 269081 w 1562100"/>
                <a:gd name="connsiteY99" fmla="*/ 1004033 h 1215964"/>
                <a:gd name="connsiteX100" fmla="*/ 288131 w 1562100"/>
                <a:gd name="connsiteY100" fmla="*/ 992127 h 1215964"/>
                <a:gd name="connsiteX101" fmla="*/ 307181 w 1562100"/>
                <a:gd name="connsiteY101" fmla="*/ 1042133 h 1215964"/>
                <a:gd name="connsiteX102" fmla="*/ 330994 w 1562100"/>
                <a:gd name="connsiteY102" fmla="*/ 1056420 h 1215964"/>
                <a:gd name="connsiteX103" fmla="*/ 340519 w 1562100"/>
                <a:gd name="connsiteY103" fmla="*/ 1084995 h 1215964"/>
                <a:gd name="connsiteX104" fmla="*/ 357188 w 1562100"/>
                <a:gd name="connsiteY104" fmla="*/ 1094520 h 1215964"/>
                <a:gd name="connsiteX105" fmla="*/ 364331 w 1562100"/>
                <a:gd name="connsiteY105" fmla="*/ 1125477 h 1215964"/>
                <a:gd name="connsiteX106" fmla="*/ 335756 w 1562100"/>
                <a:gd name="connsiteY106" fmla="*/ 1151670 h 1215964"/>
                <a:gd name="connsiteX107" fmla="*/ 309563 w 1562100"/>
                <a:gd name="connsiteY107" fmla="*/ 1168339 h 1215964"/>
                <a:gd name="connsiteX108" fmla="*/ 297656 w 1562100"/>
                <a:gd name="connsiteY108" fmla="*/ 1192152 h 1215964"/>
                <a:gd name="connsiteX109" fmla="*/ 302419 w 1562100"/>
                <a:gd name="connsiteY109" fmla="*/ 1215964 h 1215964"/>
                <a:gd name="connsiteX110" fmla="*/ 342900 w 1562100"/>
                <a:gd name="connsiteY110" fmla="*/ 1215964 h 1215964"/>
                <a:gd name="connsiteX111" fmla="*/ 390525 w 1562100"/>
                <a:gd name="connsiteY111" fmla="*/ 1211202 h 1215964"/>
                <a:gd name="connsiteX112" fmla="*/ 428625 w 1562100"/>
                <a:gd name="connsiteY112" fmla="*/ 1201677 h 1215964"/>
                <a:gd name="connsiteX113" fmla="*/ 454819 w 1562100"/>
                <a:gd name="connsiteY113" fmla="*/ 1208820 h 1215964"/>
                <a:gd name="connsiteX114" fmla="*/ 473869 w 1562100"/>
                <a:gd name="connsiteY114" fmla="*/ 1187389 h 1215964"/>
                <a:gd name="connsiteX115" fmla="*/ 492919 w 1562100"/>
                <a:gd name="connsiteY115" fmla="*/ 1187389 h 1215964"/>
                <a:gd name="connsiteX116" fmla="*/ 507206 w 1562100"/>
                <a:gd name="connsiteY116" fmla="*/ 1156433 h 1215964"/>
                <a:gd name="connsiteX117" fmla="*/ 557213 w 1562100"/>
                <a:gd name="connsiteY117" fmla="*/ 1142145 h 1215964"/>
                <a:gd name="connsiteX118" fmla="*/ 583406 w 1562100"/>
                <a:gd name="connsiteY118" fmla="*/ 1123095 h 1215964"/>
                <a:gd name="connsiteX119" fmla="*/ 590550 w 1562100"/>
                <a:gd name="connsiteY119" fmla="*/ 1084995 h 1215964"/>
                <a:gd name="connsiteX120" fmla="*/ 607219 w 1562100"/>
                <a:gd name="connsiteY120" fmla="*/ 1058802 h 1215964"/>
                <a:gd name="connsiteX121" fmla="*/ 688181 w 1562100"/>
                <a:gd name="connsiteY121" fmla="*/ 1089758 h 1215964"/>
                <a:gd name="connsiteX0" fmla="*/ 688181 w 1562100"/>
                <a:gd name="connsiteY0" fmla="*/ 1089758 h 1215964"/>
                <a:gd name="connsiteX1" fmla="*/ 688181 w 1562100"/>
                <a:gd name="connsiteY1" fmla="*/ 1004033 h 1215964"/>
                <a:gd name="connsiteX2" fmla="*/ 692944 w 1562100"/>
                <a:gd name="connsiteY2" fmla="*/ 961170 h 1215964"/>
                <a:gd name="connsiteX3" fmla="*/ 692944 w 1562100"/>
                <a:gd name="connsiteY3" fmla="*/ 915927 h 1215964"/>
                <a:gd name="connsiteX4" fmla="*/ 676275 w 1562100"/>
                <a:gd name="connsiteY4" fmla="*/ 892114 h 1215964"/>
                <a:gd name="connsiteX5" fmla="*/ 690563 w 1562100"/>
                <a:gd name="connsiteY5" fmla="*/ 839727 h 1215964"/>
                <a:gd name="connsiteX6" fmla="*/ 685800 w 1562100"/>
                <a:gd name="connsiteY6" fmla="*/ 813533 h 1215964"/>
                <a:gd name="connsiteX7" fmla="*/ 697706 w 1562100"/>
                <a:gd name="connsiteY7" fmla="*/ 768289 h 1215964"/>
                <a:gd name="connsiteX8" fmla="*/ 714375 w 1562100"/>
                <a:gd name="connsiteY8" fmla="*/ 744477 h 1215964"/>
                <a:gd name="connsiteX9" fmla="*/ 721519 w 1562100"/>
                <a:gd name="connsiteY9" fmla="*/ 711139 h 1215964"/>
                <a:gd name="connsiteX10" fmla="*/ 735806 w 1562100"/>
                <a:gd name="connsiteY10" fmla="*/ 692089 h 1215964"/>
                <a:gd name="connsiteX11" fmla="*/ 792956 w 1562100"/>
                <a:gd name="connsiteY11" fmla="*/ 682564 h 1215964"/>
                <a:gd name="connsiteX12" fmla="*/ 838200 w 1562100"/>
                <a:gd name="connsiteY12" fmla="*/ 665895 h 1215964"/>
                <a:gd name="connsiteX13" fmla="*/ 876300 w 1562100"/>
                <a:gd name="connsiteY13" fmla="*/ 625414 h 1215964"/>
                <a:gd name="connsiteX14" fmla="*/ 923925 w 1562100"/>
                <a:gd name="connsiteY14" fmla="*/ 611127 h 1215964"/>
                <a:gd name="connsiteX15" fmla="*/ 995363 w 1562100"/>
                <a:gd name="connsiteY15" fmla="*/ 606364 h 1215964"/>
                <a:gd name="connsiteX16" fmla="*/ 1040606 w 1562100"/>
                <a:gd name="connsiteY16" fmla="*/ 596839 h 1215964"/>
                <a:gd name="connsiteX17" fmla="*/ 1119188 w 1562100"/>
                <a:gd name="connsiteY17" fmla="*/ 489683 h 1215964"/>
                <a:gd name="connsiteX18" fmla="*/ 1126331 w 1562100"/>
                <a:gd name="connsiteY18" fmla="*/ 456345 h 1215964"/>
                <a:gd name="connsiteX19" fmla="*/ 1152525 w 1562100"/>
                <a:gd name="connsiteY19" fmla="*/ 427770 h 1215964"/>
                <a:gd name="connsiteX20" fmla="*/ 1197769 w 1562100"/>
                <a:gd name="connsiteY20" fmla="*/ 418245 h 1215964"/>
                <a:gd name="connsiteX21" fmla="*/ 1290638 w 1562100"/>
                <a:gd name="connsiteY21" fmla="*/ 342045 h 1215964"/>
                <a:gd name="connsiteX22" fmla="*/ 1314450 w 1562100"/>
                <a:gd name="connsiteY22" fmla="*/ 339664 h 1215964"/>
                <a:gd name="connsiteX23" fmla="*/ 1409700 w 1562100"/>
                <a:gd name="connsiteY23" fmla="*/ 258702 h 1215964"/>
                <a:gd name="connsiteX24" fmla="*/ 1414463 w 1562100"/>
                <a:gd name="connsiteY24" fmla="*/ 239652 h 1215964"/>
                <a:gd name="connsiteX25" fmla="*/ 1507331 w 1562100"/>
                <a:gd name="connsiteY25" fmla="*/ 184883 h 1215964"/>
                <a:gd name="connsiteX26" fmla="*/ 1543050 w 1562100"/>
                <a:gd name="connsiteY26" fmla="*/ 139639 h 1215964"/>
                <a:gd name="connsiteX27" fmla="*/ 1562100 w 1562100"/>
                <a:gd name="connsiteY27" fmla="*/ 101539 h 1215964"/>
                <a:gd name="connsiteX28" fmla="*/ 1512094 w 1562100"/>
                <a:gd name="connsiteY28" fmla="*/ 120589 h 1215964"/>
                <a:gd name="connsiteX29" fmla="*/ 1478756 w 1562100"/>
                <a:gd name="connsiteY29" fmla="*/ 120589 h 1215964"/>
                <a:gd name="connsiteX30" fmla="*/ 1452563 w 1562100"/>
                <a:gd name="connsiteY30" fmla="*/ 158689 h 1215964"/>
                <a:gd name="connsiteX31" fmla="*/ 1421606 w 1562100"/>
                <a:gd name="connsiteY31" fmla="*/ 156308 h 1215964"/>
                <a:gd name="connsiteX32" fmla="*/ 1366838 w 1562100"/>
                <a:gd name="connsiteY32" fmla="*/ 125352 h 1215964"/>
                <a:gd name="connsiteX33" fmla="*/ 1323975 w 1562100"/>
                <a:gd name="connsiteY33" fmla="*/ 113445 h 1215964"/>
                <a:gd name="connsiteX34" fmla="*/ 1238250 w 1562100"/>
                <a:gd name="connsiteY34" fmla="*/ 149164 h 1215964"/>
                <a:gd name="connsiteX35" fmla="*/ 1223963 w 1562100"/>
                <a:gd name="connsiteY35" fmla="*/ 187264 h 1215964"/>
                <a:gd name="connsiteX36" fmla="*/ 1195388 w 1562100"/>
                <a:gd name="connsiteY36" fmla="*/ 244414 h 1215964"/>
                <a:gd name="connsiteX37" fmla="*/ 1109663 w 1562100"/>
                <a:gd name="connsiteY37" fmla="*/ 206314 h 1215964"/>
                <a:gd name="connsiteX38" fmla="*/ 1097756 w 1562100"/>
                <a:gd name="connsiteY38" fmla="*/ 249177 h 1215964"/>
                <a:gd name="connsiteX39" fmla="*/ 1083469 w 1562100"/>
                <a:gd name="connsiteY39" fmla="*/ 282514 h 1215964"/>
                <a:gd name="connsiteX40" fmla="*/ 959644 w 1562100"/>
                <a:gd name="connsiteY40" fmla="*/ 313470 h 1215964"/>
                <a:gd name="connsiteX41" fmla="*/ 945356 w 1562100"/>
                <a:gd name="connsiteY41" fmla="*/ 308708 h 1215964"/>
                <a:gd name="connsiteX42" fmla="*/ 926306 w 1562100"/>
                <a:gd name="connsiteY42" fmla="*/ 330139 h 1215964"/>
                <a:gd name="connsiteX43" fmla="*/ 890588 w 1562100"/>
                <a:gd name="connsiteY43" fmla="*/ 337283 h 1215964"/>
                <a:gd name="connsiteX44" fmla="*/ 854869 w 1562100"/>
                <a:gd name="connsiteY44" fmla="*/ 287277 h 1215964"/>
                <a:gd name="connsiteX45" fmla="*/ 835819 w 1562100"/>
                <a:gd name="connsiteY45" fmla="*/ 275370 h 1215964"/>
                <a:gd name="connsiteX46" fmla="*/ 826294 w 1562100"/>
                <a:gd name="connsiteY46" fmla="*/ 230127 h 1215964"/>
                <a:gd name="connsiteX47" fmla="*/ 792956 w 1562100"/>
                <a:gd name="connsiteY47" fmla="*/ 213458 h 1215964"/>
                <a:gd name="connsiteX48" fmla="*/ 759619 w 1562100"/>
                <a:gd name="connsiteY48" fmla="*/ 206314 h 1215964"/>
                <a:gd name="connsiteX49" fmla="*/ 740569 w 1562100"/>
                <a:gd name="connsiteY49" fmla="*/ 201552 h 1215964"/>
                <a:gd name="connsiteX50" fmla="*/ 728663 w 1562100"/>
                <a:gd name="connsiteY50" fmla="*/ 192027 h 1215964"/>
                <a:gd name="connsiteX51" fmla="*/ 735806 w 1562100"/>
                <a:gd name="connsiteY51" fmla="*/ 165833 h 1215964"/>
                <a:gd name="connsiteX52" fmla="*/ 742950 w 1562100"/>
                <a:gd name="connsiteY52" fmla="*/ 142020 h 1215964"/>
                <a:gd name="connsiteX53" fmla="*/ 700088 w 1562100"/>
                <a:gd name="connsiteY53" fmla="*/ 92014 h 1215964"/>
                <a:gd name="connsiteX54" fmla="*/ 447675 w 1562100"/>
                <a:gd name="connsiteY54" fmla="*/ 22958 h 1215964"/>
                <a:gd name="connsiteX55" fmla="*/ 376238 w 1562100"/>
                <a:gd name="connsiteY55" fmla="*/ 11052 h 1215964"/>
                <a:gd name="connsiteX56" fmla="*/ 314326 w 1562100"/>
                <a:gd name="connsiteY56" fmla="*/ 11051 h 1215964"/>
                <a:gd name="connsiteX57" fmla="*/ 328613 w 1562100"/>
                <a:gd name="connsiteY57" fmla="*/ 89633 h 1215964"/>
                <a:gd name="connsiteX58" fmla="*/ 292894 w 1562100"/>
                <a:gd name="connsiteY58" fmla="*/ 192027 h 1215964"/>
                <a:gd name="connsiteX59" fmla="*/ 264319 w 1562100"/>
                <a:gd name="connsiteY59" fmla="*/ 199170 h 1215964"/>
                <a:gd name="connsiteX60" fmla="*/ 261938 w 1562100"/>
                <a:gd name="connsiteY60" fmla="*/ 213458 h 1215964"/>
                <a:gd name="connsiteX61" fmla="*/ 261938 w 1562100"/>
                <a:gd name="connsiteY61" fmla="*/ 246795 h 1215964"/>
                <a:gd name="connsiteX62" fmla="*/ 228600 w 1562100"/>
                <a:gd name="connsiteY62" fmla="*/ 289658 h 1215964"/>
                <a:gd name="connsiteX63" fmla="*/ 271463 w 1562100"/>
                <a:gd name="connsiteY63" fmla="*/ 306327 h 1215964"/>
                <a:gd name="connsiteX64" fmla="*/ 278606 w 1562100"/>
                <a:gd name="connsiteY64" fmla="*/ 325377 h 1215964"/>
                <a:gd name="connsiteX65" fmla="*/ 257175 w 1562100"/>
                <a:gd name="connsiteY65" fmla="*/ 361095 h 1215964"/>
                <a:gd name="connsiteX66" fmla="*/ 221456 w 1562100"/>
                <a:gd name="connsiteY66" fmla="*/ 370620 h 1215964"/>
                <a:gd name="connsiteX67" fmla="*/ 221456 w 1562100"/>
                <a:gd name="connsiteY67" fmla="*/ 411102 h 1215964"/>
                <a:gd name="connsiteX68" fmla="*/ 254794 w 1562100"/>
                <a:gd name="connsiteY68" fmla="*/ 449202 h 1215964"/>
                <a:gd name="connsiteX69" fmla="*/ 226219 w 1562100"/>
                <a:gd name="connsiteY69" fmla="*/ 513495 h 1215964"/>
                <a:gd name="connsiteX70" fmla="*/ 180975 w 1562100"/>
                <a:gd name="connsiteY70" fmla="*/ 542070 h 1215964"/>
                <a:gd name="connsiteX71" fmla="*/ 183356 w 1562100"/>
                <a:gd name="connsiteY71" fmla="*/ 558739 h 1215964"/>
                <a:gd name="connsiteX72" fmla="*/ 204788 w 1562100"/>
                <a:gd name="connsiteY72" fmla="*/ 568264 h 1215964"/>
                <a:gd name="connsiteX73" fmla="*/ 219075 w 1562100"/>
                <a:gd name="connsiteY73" fmla="*/ 577789 h 1215964"/>
                <a:gd name="connsiteX74" fmla="*/ 223838 w 1562100"/>
                <a:gd name="connsiteY74" fmla="*/ 596839 h 1215964"/>
                <a:gd name="connsiteX75" fmla="*/ 195263 w 1562100"/>
                <a:gd name="connsiteY75" fmla="*/ 623033 h 1215964"/>
                <a:gd name="connsiteX76" fmla="*/ 123825 w 1562100"/>
                <a:gd name="connsiteY76" fmla="*/ 668277 h 1215964"/>
                <a:gd name="connsiteX77" fmla="*/ 123825 w 1562100"/>
                <a:gd name="connsiteY77" fmla="*/ 703995 h 1215964"/>
                <a:gd name="connsiteX78" fmla="*/ 135731 w 1562100"/>
                <a:gd name="connsiteY78" fmla="*/ 734952 h 1215964"/>
                <a:gd name="connsiteX79" fmla="*/ 123825 w 1562100"/>
                <a:gd name="connsiteY79" fmla="*/ 775433 h 1215964"/>
                <a:gd name="connsiteX80" fmla="*/ 76200 w 1562100"/>
                <a:gd name="connsiteY80" fmla="*/ 770670 h 1215964"/>
                <a:gd name="connsiteX81" fmla="*/ 52388 w 1562100"/>
                <a:gd name="connsiteY81" fmla="*/ 715902 h 1215964"/>
                <a:gd name="connsiteX82" fmla="*/ 33338 w 1562100"/>
                <a:gd name="connsiteY82" fmla="*/ 708758 h 1215964"/>
                <a:gd name="connsiteX83" fmla="*/ 23813 w 1562100"/>
                <a:gd name="connsiteY83" fmla="*/ 746858 h 1215964"/>
                <a:gd name="connsiteX84" fmla="*/ 21431 w 1562100"/>
                <a:gd name="connsiteY84" fmla="*/ 756383 h 1215964"/>
                <a:gd name="connsiteX85" fmla="*/ 7144 w 1562100"/>
                <a:gd name="connsiteY85" fmla="*/ 773052 h 1215964"/>
                <a:gd name="connsiteX86" fmla="*/ 0 w 1562100"/>
                <a:gd name="connsiteY86" fmla="*/ 830202 h 1215964"/>
                <a:gd name="connsiteX87" fmla="*/ 23813 w 1562100"/>
                <a:gd name="connsiteY87" fmla="*/ 858777 h 1215964"/>
                <a:gd name="connsiteX88" fmla="*/ 16669 w 1562100"/>
                <a:gd name="connsiteY88" fmla="*/ 899258 h 1215964"/>
                <a:gd name="connsiteX89" fmla="*/ 35719 w 1562100"/>
                <a:gd name="connsiteY89" fmla="*/ 904020 h 1215964"/>
                <a:gd name="connsiteX90" fmla="*/ 69056 w 1562100"/>
                <a:gd name="connsiteY90" fmla="*/ 904020 h 1215964"/>
                <a:gd name="connsiteX91" fmla="*/ 85725 w 1562100"/>
                <a:gd name="connsiteY91" fmla="*/ 894495 h 1215964"/>
                <a:gd name="connsiteX92" fmla="*/ 135731 w 1562100"/>
                <a:gd name="connsiteY92" fmla="*/ 951645 h 1215964"/>
                <a:gd name="connsiteX93" fmla="*/ 123825 w 1562100"/>
                <a:gd name="connsiteY93" fmla="*/ 970695 h 1215964"/>
                <a:gd name="connsiteX94" fmla="*/ 133350 w 1562100"/>
                <a:gd name="connsiteY94" fmla="*/ 999270 h 1215964"/>
                <a:gd name="connsiteX95" fmla="*/ 164306 w 1562100"/>
                <a:gd name="connsiteY95" fmla="*/ 1018320 h 1215964"/>
                <a:gd name="connsiteX96" fmla="*/ 190500 w 1562100"/>
                <a:gd name="connsiteY96" fmla="*/ 1027845 h 1215964"/>
                <a:gd name="connsiteX97" fmla="*/ 216694 w 1562100"/>
                <a:gd name="connsiteY97" fmla="*/ 1034989 h 1215964"/>
                <a:gd name="connsiteX98" fmla="*/ 228600 w 1562100"/>
                <a:gd name="connsiteY98" fmla="*/ 1037370 h 1215964"/>
                <a:gd name="connsiteX99" fmla="*/ 240506 w 1562100"/>
                <a:gd name="connsiteY99" fmla="*/ 999270 h 1215964"/>
                <a:gd name="connsiteX100" fmla="*/ 269081 w 1562100"/>
                <a:gd name="connsiteY100" fmla="*/ 1004033 h 1215964"/>
                <a:gd name="connsiteX101" fmla="*/ 288131 w 1562100"/>
                <a:gd name="connsiteY101" fmla="*/ 992127 h 1215964"/>
                <a:gd name="connsiteX102" fmla="*/ 307181 w 1562100"/>
                <a:gd name="connsiteY102" fmla="*/ 1042133 h 1215964"/>
                <a:gd name="connsiteX103" fmla="*/ 330994 w 1562100"/>
                <a:gd name="connsiteY103" fmla="*/ 1056420 h 1215964"/>
                <a:gd name="connsiteX104" fmla="*/ 340519 w 1562100"/>
                <a:gd name="connsiteY104" fmla="*/ 1084995 h 1215964"/>
                <a:gd name="connsiteX105" fmla="*/ 357188 w 1562100"/>
                <a:gd name="connsiteY105" fmla="*/ 1094520 h 1215964"/>
                <a:gd name="connsiteX106" fmla="*/ 364331 w 1562100"/>
                <a:gd name="connsiteY106" fmla="*/ 1125477 h 1215964"/>
                <a:gd name="connsiteX107" fmla="*/ 335756 w 1562100"/>
                <a:gd name="connsiteY107" fmla="*/ 1151670 h 1215964"/>
                <a:gd name="connsiteX108" fmla="*/ 309563 w 1562100"/>
                <a:gd name="connsiteY108" fmla="*/ 1168339 h 1215964"/>
                <a:gd name="connsiteX109" fmla="*/ 297656 w 1562100"/>
                <a:gd name="connsiteY109" fmla="*/ 1192152 h 1215964"/>
                <a:gd name="connsiteX110" fmla="*/ 302419 w 1562100"/>
                <a:gd name="connsiteY110" fmla="*/ 1215964 h 1215964"/>
                <a:gd name="connsiteX111" fmla="*/ 342900 w 1562100"/>
                <a:gd name="connsiteY111" fmla="*/ 1215964 h 1215964"/>
                <a:gd name="connsiteX112" fmla="*/ 390525 w 1562100"/>
                <a:gd name="connsiteY112" fmla="*/ 1211202 h 1215964"/>
                <a:gd name="connsiteX113" fmla="*/ 428625 w 1562100"/>
                <a:gd name="connsiteY113" fmla="*/ 1201677 h 1215964"/>
                <a:gd name="connsiteX114" fmla="*/ 454819 w 1562100"/>
                <a:gd name="connsiteY114" fmla="*/ 1208820 h 1215964"/>
                <a:gd name="connsiteX115" fmla="*/ 473869 w 1562100"/>
                <a:gd name="connsiteY115" fmla="*/ 1187389 h 1215964"/>
                <a:gd name="connsiteX116" fmla="*/ 492919 w 1562100"/>
                <a:gd name="connsiteY116" fmla="*/ 1187389 h 1215964"/>
                <a:gd name="connsiteX117" fmla="*/ 507206 w 1562100"/>
                <a:gd name="connsiteY117" fmla="*/ 1156433 h 1215964"/>
                <a:gd name="connsiteX118" fmla="*/ 557213 w 1562100"/>
                <a:gd name="connsiteY118" fmla="*/ 1142145 h 1215964"/>
                <a:gd name="connsiteX119" fmla="*/ 583406 w 1562100"/>
                <a:gd name="connsiteY119" fmla="*/ 1123095 h 1215964"/>
                <a:gd name="connsiteX120" fmla="*/ 590550 w 1562100"/>
                <a:gd name="connsiteY120" fmla="*/ 1084995 h 1215964"/>
                <a:gd name="connsiteX121" fmla="*/ 607219 w 1562100"/>
                <a:gd name="connsiteY121" fmla="*/ 1058802 h 1215964"/>
                <a:gd name="connsiteX122" fmla="*/ 688181 w 1562100"/>
                <a:gd name="connsiteY122" fmla="*/ 1089758 h 1215964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28625 w 1562100"/>
                <a:gd name="connsiteY54" fmla="*/ 0 h 1309687"/>
                <a:gd name="connsiteX55" fmla="*/ 376238 w 1562100"/>
                <a:gd name="connsiteY55" fmla="*/ 104775 h 1309687"/>
                <a:gd name="connsiteX56" fmla="*/ 314326 w 1562100"/>
                <a:gd name="connsiteY56" fmla="*/ 104774 h 1309687"/>
                <a:gd name="connsiteX57" fmla="*/ 328613 w 1562100"/>
                <a:gd name="connsiteY57" fmla="*/ 183356 h 1309687"/>
                <a:gd name="connsiteX58" fmla="*/ 292894 w 1562100"/>
                <a:gd name="connsiteY58" fmla="*/ 285750 h 1309687"/>
                <a:gd name="connsiteX59" fmla="*/ 264319 w 1562100"/>
                <a:gd name="connsiteY59" fmla="*/ 292893 h 1309687"/>
                <a:gd name="connsiteX60" fmla="*/ 261938 w 1562100"/>
                <a:gd name="connsiteY60" fmla="*/ 307181 h 1309687"/>
                <a:gd name="connsiteX61" fmla="*/ 261938 w 1562100"/>
                <a:gd name="connsiteY61" fmla="*/ 340518 h 1309687"/>
                <a:gd name="connsiteX62" fmla="*/ 228600 w 1562100"/>
                <a:gd name="connsiteY62" fmla="*/ 383381 h 1309687"/>
                <a:gd name="connsiteX63" fmla="*/ 271463 w 1562100"/>
                <a:gd name="connsiteY63" fmla="*/ 400050 h 1309687"/>
                <a:gd name="connsiteX64" fmla="*/ 278606 w 1562100"/>
                <a:gd name="connsiteY64" fmla="*/ 419100 h 1309687"/>
                <a:gd name="connsiteX65" fmla="*/ 257175 w 1562100"/>
                <a:gd name="connsiteY65" fmla="*/ 454818 h 1309687"/>
                <a:gd name="connsiteX66" fmla="*/ 221456 w 1562100"/>
                <a:gd name="connsiteY66" fmla="*/ 464343 h 1309687"/>
                <a:gd name="connsiteX67" fmla="*/ 221456 w 1562100"/>
                <a:gd name="connsiteY67" fmla="*/ 504825 h 1309687"/>
                <a:gd name="connsiteX68" fmla="*/ 254794 w 1562100"/>
                <a:gd name="connsiteY68" fmla="*/ 542925 h 1309687"/>
                <a:gd name="connsiteX69" fmla="*/ 226219 w 1562100"/>
                <a:gd name="connsiteY69" fmla="*/ 607218 h 1309687"/>
                <a:gd name="connsiteX70" fmla="*/ 180975 w 1562100"/>
                <a:gd name="connsiteY70" fmla="*/ 635793 h 1309687"/>
                <a:gd name="connsiteX71" fmla="*/ 183356 w 1562100"/>
                <a:gd name="connsiteY71" fmla="*/ 652462 h 1309687"/>
                <a:gd name="connsiteX72" fmla="*/ 204788 w 1562100"/>
                <a:gd name="connsiteY72" fmla="*/ 661987 h 1309687"/>
                <a:gd name="connsiteX73" fmla="*/ 219075 w 1562100"/>
                <a:gd name="connsiteY73" fmla="*/ 671512 h 1309687"/>
                <a:gd name="connsiteX74" fmla="*/ 223838 w 1562100"/>
                <a:gd name="connsiteY74" fmla="*/ 690562 h 1309687"/>
                <a:gd name="connsiteX75" fmla="*/ 195263 w 1562100"/>
                <a:gd name="connsiteY75" fmla="*/ 716756 h 1309687"/>
                <a:gd name="connsiteX76" fmla="*/ 123825 w 1562100"/>
                <a:gd name="connsiteY76" fmla="*/ 762000 h 1309687"/>
                <a:gd name="connsiteX77" fmla="*/ 123825 w 1562100"/>
                <a:gd name="connsiteY77" fmla="*/ 797718 h 1309687"/>
                <a:gd name="connsiteX78" fmla="*/ 135731 w 1562100"/>
                <a:gd name="connsiteY78" fmla="*/ 828675 h 1309687"/>
                <a:gd name="connsiteX79" fmla="*/ 123825 w 1562100"/>
                <a:gd name="connsiteY79" fmla="*/ 869156 h 1309687"/>
                <a:gd name="connsiteX80" fmla="*/ 76200 w 1562100"/>
                <a:gd name="connsiteY80" fmla="*/ 864393 h 1309687"/>
                <a:gd name="connsiteX81" fmla="*/ 52388 w 1562100"/>
                <a:gd name="connsiteY81" fmla="*/ 809625 h 1309687"/>
                <a:gd name="connsiteX82" fmla="*/ 33338 w 1562100"/>
                <a:gd name="connsiteY82" fmla="*/ 802481 h 1309687"/>
                <a:gd name="connsiteX83" fmla="*/ 23813 w 1562100"/>
                <a:gd name="connsiteY83" fmla="*/ 840581 h 1309687"/>
                <a:gd name="connsiteX84" fmla="*/ 21431 w 1562100"/>
                <a:gd name="connsiteY84" fmla="*/ 850106 h 1309687"/>
                <a:gd name="connsiteX85" fmla="*/ 7144 w 1562100"/>
                <a:gd name="connsiteY85" fmla="*/ 866775 h 1309687"/>
                <a:gd name="connsiteX86" fmla="*/ 0 w 1562100"/>
                <a:gd name="connsiteY86" fmla="*/ 923925 h 1309687"/>
                <a:gd name="connsiteX87" fmla="*/ 23813 w 1562100"/>
                <a:gd name="connsiteY87" fmla="*/ 952500 h 1309687"/>
                <a:gd name="connsiteX88" fmla="*/ 16669 w 1562100"/>
                <a:gd name="connsiteY88" fmla="*/ 992981 h 1309687"/>
                <a:gd name="connsiteX89" fmla="*/ 35719 w 1562100"/>
                <a:gd name="connsiteY89" fmla="*/ 997743 h 1309687"/>
                <a:gd name="connsiteX90" fmla="*/ 69056 w 1562100"/>
                <a:gd name="connsiteY90" fmla="*/ 997743 h 1309687"/>
                <a:gd name="connsiteX91" fmla="*/ 85725 w 1562100"/>
                <a:gd name="connsiteY91" fmla="*/ 988218 h 1309687"/>
                <a:gd name="connsiteX92" fmla="*/ 135731 w 1562100"/>
                <a:gd name="connsiteY92" fmla="*/ 1045368 h 1309687"/>
                <a:gd name="connsiteX93" fmla="*/ 123825 w 1562100"/>
                <a:gd name="connsiteY93" fmla="*/ 1064418 h 1309687"/>
                <a:gd name="connsiteX94" fmla="*/ 133350 w 1562100"/>
                <a:gd name="connsiteY94" fmla="*/ 1092993 h 1309687"/>
                <a:gd name="connsiteX95" fmla="*/ 164306 w 1562100"/>
                <a:gd name="connsiteY95" fmla="*/ 1112043 h 1309687"/>
                <a:gd name="connsiteX96" fmla="*/ 190500 w 1562100"/>
                <a:gd name="connsiteY96" fmla="*/ 1121568 h 1309687"/>
                <a:gd name="connsiteX97" fmla="*/ 216694 w 1562100"/>
                <a:gd name="connsiteY97" fmla="*/ 1128712 h 1309687"/>
                <a:gd name="connsiteX98" fmla="*/ 228600 w 1562100"/>
                <a:gd name="connsiteY98" fmla="*/ 1131093 h 1309687"/>
                <a:gd name="connsiteX99" fmla="*/ 240506 w 1562100"/>
                <a:gd name="connsiteY99" fmla="*/ 1092993 h 1309687"/>
                <a:gd name="connsiteX100" fmla="*/ 269081 w 1562100"/>
                <a:gd name="connsiteY100" fmla="*/ 1097756 h 1309687"/>
                <a:gd name="connsiteX101" fmla="*/ 288131 w 1562100"/>
                <a:gd name="connsiteY101" fmla="*/ 1085850 h 1309687"/>
                <a:gd name="connsiteX102" fmla="*/ 307181 w 1562100"/>
                <a:gd name="connsiteY102" fmla="*/ 1135856 h 1309687"/>
                <a:gd name="connsiteX103" fmla="*/ 330994 w 1562100"/>
                <a:gd name="connsiteY103" fmla="*/ 1150143 h 1309687"/>
                <a:gd name="connsiteX104" fmla="*/ 340519 w 1562100"/>
                <a:gd name="connsiteY104" fmla="*/ 1178718 h 1309687"/>
                <a:gd name="connsiteX105" fmla="*/ 357188 w 1562100"/>
                <a:gd name="connsiteY105" fmla="*/ 1188243 h 1309687"/>
                <a:gd name="connsiteX106" fmla="*/ 364331 w 1562100"/>
                <a:gd name="connsiteY106" fmla="*/ 1219200 h 1309687"/>
                <a:gd name="connsiteX107" fmla="*/ 335756 w 1562100"/>
                <a:gd name="connsiteY107" fmla="*/ 1245393 h 1309687"/>
                <a:gd name="connsiteX108" fmla="*/ 309563 w 1562100"/>
                <a:gd name="connsiteY108" fmla="*/ 1262062 h 1309687"/>
                <a:gd name="connsiteX109" fmla="*/ 297656 w 1562100"/>
                <a:gd name="connsiteY109" fmla="*/ 1285875 h 1309687"/>
                <a:gd name="connsiteX110" fmla="*/ 302419 w 1562100"/>
                <a:gd name="connsiteY110" fmla="*/ 1309687 h 1309687"/>
                <a:gd name="connsiteX111" fmla="*/ 342900 w 1562100"/>
                <a:gd name="connsiteY111" fmla="*/ 1309687 h 1309687"/>
                <a:gd name="connsiteX112" fmla="*/ 390525 w 1562100"/>
                <a:gd name="connsiteY112" fmla="*/ 1304925 h 1309687"/>
                <a:gd name="connsiteX113" fmla="*/ 428625 w 1562100"/>
                <a:gd name="connsiteY113" fmla="*/ 1295400 h 1309687"/>
                <a:gd name="connsiteX114" fmla="*/ 454819 w 1562100"/>
                <a:gd name="connsiteY114" fmla="*/ 1302543 h 1309687"/>
                <a:gd name="connsiteX115" fmla="*/ 473869 w 1562100"/>
                <a:gd name="connsiteY115" fmla="*/ 1281112 h 1309687"/>
                <a:gd name="connsiteX116" fmla="*/ 492919 w 1562100"/>
                <a:gd name="connsiteY116" fmla="*/ 1281112 h 1309687"/>
                <a:gd name="connsiteX117" fmla="*/ 507206 w 1562100"/>
                <a:gd name="connsiteY117" fmla="*/ 1250156 h 1309687"/>
                <a:gd name="connsiteX118" fmla="*/ 557213 w 1562100"/>
                <a:gd name="connsiteY118" fmla="*/ 1235868 h 1309687"/>
                <a:gd name="connsiteX119" fmla="*/ 583406 w 1562100"/>
                <a:gd name="connsiteY119" fmla="*/ 1216818 h 1309687"/>
                <a:gd name="connsiteX120" fmla="*/ 590550 w 1562100"/>
                <a:gd name="connsiteY120" fmla="*/ 1178718 h 1309687"/>
                <a:gd name="connsiteX121" fmla="*/ 607219 w 1562100"/>
                <a:gd name="connsiteY121" fmla="*/ 1152525 h 1309687"/>
                <a:gd name="connsiteX122" fmla="*/ 688181 w 1562100"/>
                <a:gd name="connsiteY122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61963 w 1562100"/>
                <a:gd name="connsiteY54" fmla="*/ 23813 h 1309687"/>
                <a:gd name="connsiteX55" fmla="*/ 428625 w 1562100"/>
                <a:gd name="connsiteY55" fmla="*/ 0 h 1309687"/>
                <a:gd name="connsiteX56" fmla="*/ 376238 w 1562100"/>
                <a:gd name="connsiteY56" fmla="*/ 104775 h 1309687"/>
                <a:gd name="connsiteX57" fmla="*/ 314326 w 1562100"/>
                <a:gd name="connsiteY57" fmla="*/ 104774 h 1309687"/>
                <a:gd name="connsiteX58" fmla="*/ 328613 w 1562100"/>
                <a:gd name="connsiteY58" fmla="*/ 183356 h 1309687"/>
                <a:gd name="connsiteX59" fmla="*/ 292894 w 1562100"/>
                <a:gd name="connsiteY59" fmla="*/ 285750 h 1309687"/>
                <a:gd name="connsiteX60" fmla="*/ 264319 w 1562100"/>
                <a:gd name="connsiteY60" fmla="*/ 292893 h 1309687"/>
                <a:gd name="connsiteX61" fmla="*/ 261938 w 1562100"/>
                <a:gd name="connsiteY61" fmla="*/ 307181 h 1309687"/>
                <a:gd name="connsiteX62" fmla="*/ 261938 w 1562100"/>
                <a:gd name="connsiteY62" fmla="*/ 340518 h 1309687"/>
                <a:gd name="connsiteX63" fmla="*/ 228600 w 1562100"/>
                <a:gd name="connsiteY63" fmla="*/ 383381 h 1309687"/>
                <a:gd name="connsiteX64" fmla="*/ 271463 w 1562100"/>
                <a:gd name="connsiteY64" fmla="*/ 400050 h 1309687"/>
                <a:gd name="connsiteX65" fmla="*/ 278606 w 1562100"/>
                <a:gd name="connsiteY65" fmla="*/ 419100 h 1309687"/>
                <a:gd name="connsiteX66" fmla="*/ 257175 w 1562100"/>
                <a:gd name="connsiteY66" fmla="*/ 454818 h 1309687"/>
                <a:gd name="connsiteX67" fmla="*/ 221456 w 1562100"/>
                <a:gd name="connsiteY67" fmla="*/ 464343 h 1309687"/>
                <a:gd name="connsiteX68" fmla="*/ 221456 w 1562100"/>
                <a:gd name="connsiteY68" fmla="*/ 504825 h 1309687"/>
                <a:gd name="connsiteX69" fmla="*/ 254794 w 1562100"/>
                <a:gd name="connsiteY69" fmla="*/ 542925 h 1309687"/>
                <a:gd name="connsiteX70" fmla="*/ 226219 w 1562100"/>
                <a:gd name="connsiteY70" fmla="*/ 607218 h 1309687"/>
                <a:gd name="connsiteX71" fmla="*/ 180975 w 1562100"/>
                <a:gd name="connsiteY71" fmla="*/ 635793 h 1309687"/>
                <a:gd name="connsiteX72" fmla="*/ 183356 w 1562100"/>
                <a:gd name="connsiteY72" fmla="*/ 652462 h 1309687"/>
                <a:gd name="connsiteX73" fmla="*/ 204788 w 1562100"/>
                <a:gd name="connsiteY73" fmla="*/ 661987 h 1309687"/>
                <a:gd name="connsiteX74" fmla="*/ 219075 w 1562100"/>
                <a:gd name="connsiteY74" fmla="*/ 671512 h 1309687"/>
                <a:gd name="connsiteX75" fmla="*/ 223838 w 1562100"/>
                <a:gd name="connsiteY75" fmla="*/ 690562 h 1309687"/>
                <a:gd name="connsiteX76" fmla="*/ 195263 w 1562100"/>
                <a:gd name="connsiteY76" fmla="*/ 716756 h 1309687"/>
                <a:gd name="connsiteX77" fmla="*/ 123825 w 1562100"/>
                <a:gd name="connsiteY77" fmla="*/ 762000 h 1309687"/>
                <a:gd name="connsiteX78" fmla="*/ 123825 w 1562100"/>
                <a:gd name="connsiteY78" fmla="*/ 797718 h 1309687"/>
                <a:gd name="connsiteX79" fmla="*/ 135731 w 1562100"/>
                <a:gd name="connsiteY79" fmla="*/ 828675 h 1309687"/>
                <a:gd name="connsiteX80" fmla="*/ 123825 w 1562100"/>
                <a:gd name="connsiteY80" fmla="*/ 869156 h 1309687"/>
                <a:gd name="connsiteX81" fmla="*/ 76200 w 1562100"/>
                <a:gd name="connsiteY81" fmla="*/ 864393 h 1309687"/>
                <a:gd name="connsiteX82" fmla="*/ 52388 w 1562100"/>
                <a:gd name="connsiteY82" fmla="*/ 809625 h 1309687"/>
                <a:gd name="connsiteX83" fmla="*/ 33338 w 1562100"/>
                <a:gd name="connsiteY83" fmla="*/ 802481 h 1309687"/>
                <a:gd name="connsiteX84" fmla="*/ 23813 w 1562100"/>
                <a:gd name="connsiteY84" fmla="*/ 840581 h 1309687"/>
                <a:gd name="connsiteX85" fmla="*/ 21431 w 1562100"/>
                <a:gd name="connsiteY85" fmla="*/ 850106 h 1309687"/>
                <a:gd name="connsiteX86" fmla="*/ 7144 w 1562100"/>
                <a:gd name="connsiteY86" fmla="*/ 866775 h 1309687"/>
                <a:gd name="connsiteX87" fmla="*/ 0 w 1562100"/>
                <a:gd name="connsiteY87" fmla="*/ 923925 h 1309687"/>
                <a:gd name="connsiteX88" fmla="*/ 23813 w 1562100"/>
                <a:gd name="connsiteY88" fmla="*/ 952500 h 1309687"/>
                <a:gd name="connsiteX89" fmla="*/ 16669 w 1562100"/>
                <a:gd name="connsiteY89" fmla="*/ 992981 h 1309687"/>
                <a:gd name="connsiteX90" fmla="*/ 35719 w 1562100"/>
                <a:gd name="connsiteY90" fmla="*/ 997743 h 1309687"/>
                <a:gd name="connsiteX91" fmla="*/ 69056 w 1562100"/>
                <a:gd name="connsiteY91" fmla="*/ 997743 h 1309687"/>
                <a:gd name="connsiteX92" fmla="*/ 85725 w 1562100"/>
                <a:gd name="connsiteY92" fmla="*/ 988218 h 1309687"/>
                <a:gd name="connsiteX93" fmla="*/ 135731 w 1562100"/>
                <a:gd name="connsiteY93" fmla="*/ 1045368 h 1309687"/>
                <a:gd name="connsiteX94" fmla="*/ 123825 w 1562100"/>
                <a:gd name="connsiteY94" fmla="*/ 1064418 h 1309687"/>
                <a:gd name="connsiteX95" fmla="*/ 133350 w 1562100"/>
                <a:gd name="connsiteY95" fmla="*/ 1092993 h 1309687"/>
                <a:gd name="connsiteX96" fmla="*/ 164306 w 1562100"/>
                <a:gd name="connsiteY96" fmla="*/ 1112043 h 1309687"/>
                <a:gd name="connsiteX97" fmla="*/ 190500 w 1562100"/>
                <a:gd name="connsiteY97" fmla="*/ 1121568 h 1309687"/>
                <a:gd name="connsiteX98" fmla="*/ 216694 w 1562100"/>
                <a:gd name="connsiteY98" fmla="*/ 1128712 h 1309687"/>
                <a:gd name="connsiteX99" fmla="*/ 228600 w 1562100"/>
                <a:gd name="connsiteY99" fmla="*/ 1131093 h 1309687"/>
                <a:gd name="connsiteX100" fmla="*/ 240506 w 1562100"/>
                <a:gd name="connsiteY100" fmla="*/ 1092993 h 1309687"/>
                <a:gd name="connsiteX101" fmla="*/ 269081 w 1562100"/>
                <a:gd name="connsiteY101" fmla="*/ 1097756 h 1309687"/>
                <a:gd name="connsiteX102" fmla="*/ 288131 w 1562100"/>
                <a:gd name="connsiteY102" fmla="*/ 1085850 h 1309687"/>
                <a:gd name="connsiteX103" fmla="*/ 307181 w 1562100"/>
                <a:gd name="connsiteY103" fmla="*/ 1135856 h 1309687"/>
                <a:gd name="connsiteX104" fmla="*/ 330994 w 1562100"/>
                <a:gd name="connsiteY104" fmla="*/ 1150143 h 1309687"/>
                <a:gd name="connsiteX105" fmla="*/ 340519 w 1562100"/>
                <a:gd name="connsiteY105" fmla="*/ 1178718 h 1309687"/>
                <a:gd name="connsiteX106" fmla="*/ 357188 w 1562100"/>
                <a:gd name="connsiteY106" fmla="*/ 1188243 h 1309687"/>
                <a:gd name="connsiteX107" fmla="*/ 364331 w 1562100"/>
                <a:gd name="connsiteY107" fmla="*/ 1219200 h 1309687"/>
                <a:gd name="connsiteX108" fmla="*/ 335756 w 1562100"/>
                <a:gd name="connsiteY108" fmla="*/ 1245393 h 1309687"/>
                <a:gd name="connsiteX109" fmla="*/ 309563 w 1562100"/>
                <a:gd name="connsiteY109" fmla="*/ 1262062 h 1309687"/>
                <a:gd name="connsiteX110" fmla="*/ 297656 w 1562100"/>
                <a:gd name="connsiteY110" fmla="*/ 1285875 h 1309687"/>
                <a:gd name="connsiteX111" fmla="*/ 302419 w 1562100"/>
                <a:gd name="connsiteY111" fmla="*/ 1309687 h 1309687"/>
                <a:gd name="connsiteX112" fmla="*/ 342900 w 1562100"/>
                <a:gd name="connsiteY112" fmla="*/ 1309687 h 1309687"/>
                <a:gd name="connsiteX113" fmla="*/ 390525 w 1562100"/>
                <a:gd name="connsiteY113" fmla="*/ 1304925 h 1309687"/>
                <a:gd name="connsiteX114" fmla="*/ 428625 w 1562100"/>
                <a:gd name="connsiteY114" fmla="*/ 1295400 h 1309687"/>
                <a:gd name="connsiteX115" fmla="*/ 454819 w 1562100"/>
                <a:gd name="connsiteY115" fmla="*/ 1302543 h 1309687"/>
                <a:gd name="connsiteX116" fmla="*/ 473869 w 1562100"/>
                <a:gd name="connsiteY116" fmla="*/ 1281112 h 1309687"/>
                <a:gd name="connsiteX117" fmla="*/ 492919 w 1562100"/>
                <a:gd name="connsiteY117" fmla="*/ 1281112 h 1309687"/>
                <a:gd name="connsiteX118" fmla="*/ 507206 w 1562100"/>
                <a:gd name="connsiteY118" fmla="*/ 1250156 h 1309687"/>
                <a:gd name="connsiteX119" fmla="*/ 557213 w 1562100"/>
                <a:gd name="connsiteY119" fmla="*/ 1235868 h 1309687"/>
                <a:gd name="connsiteX120" fmla="*/ 583406 w 1562100"/>
                <a:gd name="connsiteY120" fmla="*/ 1216818 h 1309687"/>
                <a:gd name="connsiteX121" fmla="*/ 590550 w 1562100"/>
                <a:gd name="connsiteY121" fmla="*/ 1178718 h 1309687"/>
                <a:gd name="connsiteX122" fmla="*/ 607219 w 1562100"/>
                <a:gd name="connsiteY122" fmla="*/ 1152525 h 1309687"/>
                <a:gd name="connsiteX123" fmla="*/ 688181 w 1562100"/>
                <a:gd name="connsiteY123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50056 w 1562100"/>
                <a:gd name="connsiteY54" fmla="*/ 2382 h 1309687"/>
                <a:gd name="connsiteX55" fmla="*/ 428625 w 1562100"/>
                <a:gd name="connsiteY55" fmla="*/ 0 h 1309687"/>
                <a:gd name="connsiteX56" fmla="*/ 376238 w 1562100"/>
                <a:gd name="connsiteY56" fmla="*/ 104775 h 1309687"/>
                <a:gd name="connsiteX57" fmla="*/ 314326 w 1562100"/>
                <a:gd name="connsiteY57" fmla="*/ 104774 h 1309687"/>
                <a:gd name="connsiteX58" fmla="*/ 328613 w 1562100"/>
                <a:gd name="connsiteY58" fmla="*/ 183356 h 1309687"/>
                <a:gd name="connsiteX59" fmla="*/ 292894 w 1562100"/>
                <a:gd name="connsiteY59" fmla="*/ 285750 h 1309687"/>
                <a:gd name="connsiteX60" fmla="*/ 264319 w 1562100"/>
                <a:gd name="connsiteY60" fmla="*/ 292893 h 1309687"/>
                <a:gd name="connsiteX61" fmla="*/ 261938 w 1562100"/>
                <a:gd name="connsiteY61" fmla="*/ 307181 h 1309687"/>
                <a:gd name="connsiteX62" fmla="*/ 261938 w 1562100"/>
                <a:gd name="connsiteY62" fmla="*/ 340518 h 1309687"/>
                <a:gd name="connsiteX63" fmla="*/ 228600 w 1562100"/>
                <a:gd name="connsiteY63" fmla="*/ 383381 h 1309687"/>
                <a:gd name="connsiteX64" fmla="*/ 271463 w 1562100"/>
                <a:gd name="connsiteY64" fmla="*/ 400050 h 1309687"/>
                <a:gd name="connsiteX65" fmla="*/ 278606 w 1562100"/>
                <a:gd name="connsiteY65" fmla="*/ 419100 h 1309687"/>
                <a:gd name="connsiteX66" fmla="*/ 257175 w 1562100"/>
                <a:gd name="connsiteY66" fmla="*/ 454818 h 1309687"/>
                <a:gd name="connsiteX67" fmla="*/ 221456 w 1562100"/>
                <a:gd name="connsiteY67" fmla="*/ 464343 h 1309687"/>
                <a:gd name="connsiteX68" fmla="*/ 221456 w 1562100"/>
                <a:gd name="connsiteY68" fmla="*/ 504825 h 1309687"/>
                <a:gd name="connsiteX69" fmla="*/ 254794 w 1562100"/>
                <a:gd name="connsiteY69" fmla="*/ 542925 h 1309687"/>
                <a:gd name="connsiteX70" fmla="*/ 226219 w 1562100"/>
                <a:gd name="connsiteY70" fmla="*/ 607218 h 1309687"/>
                <a:gd name="connsiteX71" fmla="*/ 180975 w 1562100"/>
                <a:gd name="connsiteY71" fmla="*/ 635793 h 1309687"/>
                <a:gd name="connsiteX72" fmla="*/ 183356 w 1562100"/>
                <a:gd name="connsiteY72" fmla="*/ 652462 h 1309687"/>
                <a:gd name="connsiteX73" fmla="*/ 204788 w 1562100"/>
                <a:gd name="connsiteY73" fmla="*/ 661987 h 1309687"/>
                <a:gd name="connsiteX74" fmla="*/ 219075 w 1562100"/>
                <a:gd name="connsiteY74" fmla="*/ 671512 h 1309687"/>
                <a:gd name="connsiteX75" fmla="*/ 223838 w 1562100"/>
                <a:gd name="connsiteY75" fmla="*/ 690562 h 1309687"/>
                <a:gd name="connsiteX76" fmla="*/ 195263 w 1562100"/>
                <a:gd name="connsiteY76" fmla="*/ 716756 h 1309687"/>
                <a:gd name="connsiteX77" fmla="*/ 123825 w 1562100"/>
                <a:gd name="connsiteY77" fmla="*/ 762000 h 1309687"/>
                <a:gd name="connsiteX78" fmla="*/ 123825 w 1562100"/>
                <a:gd name="connsiteY78" fmla="*/ 797718 h 1309687"/>
                <a:gd name="connsiteX79" fmla="*/ 135731 w 1562100"/>
                <a:gd name="connsiteY79" fmla="*/ 828675 h 1309687"/>
                <a:gd name="connsiteX80" fmla="*/ 123825 w 1562100"/>
                <a:gd name="connsiteY80" fmla="*/ 869156 h 1309687"/>
                <a:gd name="connsiteX81" fmla="*/ 76200 w 1562100"/>
                <a:gd name="connsiteY81" fmla="*/ 864393 h 1309687"/>
                <a:gd name="connsiteX82" fmla="*/ 52388 w 1562100"/>
                <a:gd name="connsiteY82" fmla="*/ 809625 h 1309687"/>
                <a:gd name="connsiteX83" fmla="*/ 33338 w 1562100"/>
                <a:gd name="connsiteY83" fmla="*/ 802481 h 1309687"/>
                <a:gd name="connsiteX84" fmla="*/ 23813 w 1562100"/>
                <a:gd name="connsiteY84" fmla="*/ 840581 h 1309687"/>
                <a:gd name="connsiteX85" fmla="*/ 21431 w 1562100"/>
                <a:gd name="connsiteY85" fmla="*/ 850106 h 1309687"/>
                <a:gd name="connsiteX86" fmla="*/ 7144 w 1562100"/>
                <a:gd name="connsiteY86" fmla="*/ 866775 h 1309687"/>
                <a:gd name="connsiteX87" fmla="*/ 0 w 1562100"/>
                <a:gd name="connsiteY87" fmla="*/ 923925 h 1309687"/>
                <a:gd name="connsiteX88" fmla="*/ 23813 w 1562100"/>
                <a:gd name="connsiteY88" fmla="*/ 952500 h 1309687"/>
                <a:gd name="connsiteX89" fmla="*/ 16669 w 1562100"/>
                <a:gd name="connsiteY89" fmla="*/ 992981 h 1309687"/>
                <a:gd name="connsiteX90" fmla="*/ 35719 w 1562100"/>
                <a:gd name="connsiteY90" fmla="*/ 997743 h 1309687"/>
                <a:gd name="connsiteX91" fmla="*/ 69056 w 1562100"/>
                <a:gd name="connsiteY91" fmla="*/ 997743 h 1309687"/>
                <a:gd name="connsiteX92" fmla="*/ 85725 w 1562100"/>
                <a:gd name="connsiteY92" fmla="*/ 988218 h 1309687"/>
                <a:gd name="connsiteX93" fmla="*/ 135731 w 1562100"/>
                <a:gd name="connsiteY93" fmla="*/ 1045368 h 1309687"/>
                <a:gd name="connsiteX94" fmla="*/ 123825 w 1562100"/>
                <a:gd name="connsiteY94" fmla="*/ 1064418 h 1309687"/>
                <a:gd name="connsiteX95" fmla="*/ 133350 w 1562100"/>
                <a:gd name="connsiteY95" fmla="*/ 1092993 h 1309687"/>
                <a:gd name="connsiteX96" fmla="*/ 164306 w 1562100"/>
                <a:gd name="connsiteY96" fmla="*/ 1112043 h 1309687"/>
                <a:gd name="connsiteX97" fmla="*/ 190500 w 1562100"/>
                <a:gd name="connsiteY97" fmla="*/ 1121568 h 1309687"/>
                <a:gd name="connsiteX98" fmla="*/ 216694 w 1562100"/>
                <a:gd name="connsiteY98" fmla="*/ 1128712 h 1309687"/>
                <a:gd name="connsiteX99" fmla="*/ 228600 w 1562100"/>
                <a:gd name="connsiteY99" fmla="*/ 1131093 h 1309687"/>
                <a:gd name="connsiteX100" fmla="*/ 240506 w 1562100"/>
                <a:gd name="connsiteY100" fmla="*/ 1092993 h 1309687"/>
                <a:gd name="connsiteX101" fmla="*/ 269081 w 1562100"/>
                <a:gd name="connsiteY101" fmla="*/ 1097756 h 1309687"/>
                <a:gd name="connsiteX102" fmla="*/ 288131 w 1562100"/>
                <a:gd name="connsiteY102" fmla="*/ 1085850 h 1309687"/>
                <a:gd name="connsiteX103" fmla="*/ 307181 w 1562100"/>
                <a:gd name="connsiteY103" fmla="*/ 1135856 h 1309687"/>
                <a:gd name="connsiteX104" fmla="*/ 330994 w 1562100"/>
                <a:gd name="connsiteY104" fmla="*/ 1150143 h 1309687"/>
                <a:gd name="connsiteX105" fmla="*/ 340519 w 1562100"/>
                <a:gd name="connsiteY105" fmla="*/ 1178718 h 1309687"/>
                <a:gd name="connsiteX106" fmla="*/ 357188 w 1562100"/>
                <a:gd name="connsiteY106" fmla="*/ 1188243 h 1309687"/>
                <a:gd name="connsiteX107" fmla="*/ 364331 w 1562100"/>
                <a:gd name="connsiteY107" fmla="*/ 1219200 h 1309687"/>
                <a:gd name="connsiteX108" fmla="*/ 335756 w 1562100"/>
                <a:gd name="connsiteY108" fmla="*/ 1245393 h 1309687"/>
                <a:gd name="connsiteX109" fmla="*/ 309563 w 1562100"/>
                <a:gd name="connsiteY109" fmla="*/ 1262062 h 1309687"/>
                <a:gd name="connsiteX110" fmla="*/ 297656 w 1562100"/>
                <a:gd name="connsiteY110" fmla="*/ 1285875 h 1309687"/>
                <a:gd name="connsiteX111" fmla="*/ 302419 w 1562100"/>
                <a:gd name="connsiteY111" fmla="*/ 1309687 h 1309687"/>
                <a:gd name="connsiteX112" fmla="*/ 342900 w 1562100"/>
                <a:gd name="connsiteY112" fmla="*/ 1309687 h 1309687"/>
                <a:gd name="connsiteX113" fmla="*/ 390525 w 1562100"/>
                <a:gd name="connsiteY113" fmla="*/ 1304925 h 1309687"/>
                <a:gd name="connsiteX114" fmla="*/ 428625 w 1562100"/>
                <a:gd name="connsiteY114" fmla="*/ 1295400 h 1309687"/>
                <a:gd name="connsiteX115" fmla="*/ 454819 w 1562100"/>
                <a:gd name="connsiteY115" fmla="*/ 1302543 h 1309687"/>
                <a:gd name="connsiteX116" fmla="*/ 473869 w 1562100"/>
                <a:gd name="connsiteY116" fmla="*/ 1281112 h 1309687"/>
                <a:gd name="connsiteX117" fmla="*/ 492919 w 1562100"/>
                <a:gd name="connsiteY117" fmla="*/ 1281112 h 1309687"/>
                <a:gd name="connsiteX118" fmla="*/ 507206 w 1562100"/>
                <a:gd name="connsiteY118" fmla="*/ 1250156 h 1309687"/>
                <a:gd name="connsiteX119" fmla="*/ 557213 w 1562100"/>
                <a:gd name="connsiteY119" fmla="*/ 1235868 h 1309687"/>
                <a:gd name="connsiteX120" fmla="*/ 583406 w 1562100"/>
                <a:gd name="connsiteY120" fmla="*/ 1216818 h 1309687"/>
                <a:gd name="connsiteX121" fmla="*/ 590550 w 1562100"/>
                <a:gd name="connsiteY121" fmla="*/ 1178718 h 1309687"/>
                <a:gd name="connsiteX122" fmla="*/ 607219 w 1562100"/>
                <a:gd name="connsiteY122" fmla="*/ 1152525 h 1309687"/>
                <a:gd name="connsiteX123" fmla="*/ 688181 w 1562100"/>
                <a:gd name="connsiteY123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50056 w 1562100"/>
                <a:gd name="connsiteY54" fmla="*/ 2382 h 1309687"/>
                <a:gd name="connsiteX55" fmla="*/ 428625 w 1562100"/>
                <a:gd name="connsiteY55" fmla="*/ 0 h 1309687"/>
                <a:gd name="connsiteX56" fmla="*/ 376238 w 1562100"/>
                <a:gd name="connsiteY56" fmla="*/ 104775 h 1309687"/>
                <a:gd name="connsiteX57" fmla="*/ 314326 w 1562100"/>
                <a:gd name="connsiteY57" fmla="*/ 104774 h 1309687"/>
                <a:gd name="connsiteX58" fmla="*/ 328613 w 1562100"/>
                <a:gd name="connsiteY58" fmla="*/ 183356 h 1309687"/>
                <a:gd name="connsiteX59" fmla="*/ 292894 w 1562100"/>
                <a:gd name="connsiteY59" fmla="*/ 285750 h 1309687"/>
                <a:gd name="connsiteX60" fmla="*/ 264319 w 1562100"/>
                <a:gd name="connsiteY60" fmla="*/ 292893 h 1309687"/>
                <a:gd name="connsiteX61" fmla="*/ 261938 w 1562100"/>
                <a:gd name="connsiteY61" fmla="*/ 307181 h 1309687"/>
                <a:gd name="connsiteX62" fmla="*/ 261938 w 1562100"/>
                <a:gd name="connsiteY62" fmla="*/ 340518 h 1309687"/>
                <a:gd name="connsiteX63" fmla="*/ 228600 w 1562100"/>
                <a:gd name="connsiteY63" fmla="*/ 383381 h 1309687"/>
                <a:gd name="connsiteX64" fmla="*/ 271463 w 1562100"/>
                <a:gd name="connsiteY64" fmla="*/ 400050 h 1309687"/>
                <a:gd name="connsiteX65" fmla="*/ 278606 w 1562100"/>
                <a:gd name="connsiteY65" fmla="*/ 419100 h 1309687"/>
                <a:gd name="connsiteX66" fmla="*/ 257175 w 1562100"/>
                <a:gd name="connsiteY66" fmla="*/ 454818 h 1309687"/>
                <a:gd name="connsiteX67" fmla="*/ 221456 w 1562100"/>
                <a:gd name="connsiteY67" fmla="*/ 464343 h 1309687"/>
                <a:gd name="connsiteX68" fmla="*/ 221456 w 1562100"/>
                <a:gd name="connsiteY68" fmla="*/ 504825 h 1309687"/>
                <a:gd name="connsiteX69" fmla="*/ 254794 w 1562100"/>
                <a:gd name="connsiteY69" fmla="*/ 542925 h 1309687"/>
                <a:gd name="connsiteX70" fmla="*/ 226219 w 1562100"/>
                <a:gd name="connsiteY70" fmla="*/ 607218 h 1309687"/>
                <a:gd name="connsiteX71" fmla="*/ 180975 w 1562100"/>
                <a:gd name="connsiteY71" fmla="*/ 635793 h 1309687"/>
                <a:gd name="connsiteX72" fmla="*/ 183356 w 1562100"/>
                <a:gd name="connsiteY72" fmla="*/ 652462 h 1309687"/>
                <a:gd name="connsiteX73" fmla="*/ 204788 w 1562100"/>
                <a:gd name="connsiteY73" fmla="*/ 661987 h 1309687"/>
                <a:gd name="connsiteX74" fmla="*/ 219075 w 1562100"/>
                <a:gd name="connsiteY74" fmla="*/ 671512 h 1309687"/>
                <a:gd name="connsiteX75" fmla="*/ 223838 w 1562100"/>
                <a:gd name="connsiteY75" fmla="*/ 690562 h 1309687"/>
                <a:gd name="connsiteX76" fmla="*/ 195263 w 1562100"/>
                <a:gd name="connsiteY76" fmla="*/ 716756 h 1309687"/>
                <a:gd name="connsiteX77" fmla="*/ 123825 w 1562100"/>
                <a:gd name="connsiteY77" fmla="*/ 762000 h 1309687"/>
                <a:gd name="connsiteX78" fmla="*/ 123825 w 1562100"/>
                <a:gd name="connsiteY78" fmla="*/ 797718 h 1309687"/>
                <a:gd name="connsiteX79" fmla="*/ 135731 w 1562100"/>
                <a:gd name="connsiteY79" fmla="*/ 828675 h 1309687"/>
                <a:gd name="connsiteX80" fmla="*/ 123825 w 1562100"/>
                <a:gd name="connsiteY80" fmla="*/ 869156 h 1309687"/>
                <a:gd name="connsiteX81" fmla="*/ 76200 w 1562100"/>
                <a:gd name="connsiteY81" fmla="*/ 864393 h 1309687"/>
                <a:gd name="connsiteX82" fmla="*/ 52388 w 1562100"/>
                <a:gd name="connsiteY82" fmla="*/ 809625 h 1309687"/>
                <a:gd name="connsiteX83" fmla="*/ 33338 w 1562100"/>
                <a:gd name="connsiteY83" fmla="*/ 802481 h 1309687"/>
                <a:gd name="connsiteX84" fmla="*/ 23813 w 1562100"/>
                <a:gd name="connsiteY84" fmla="*/ 840581 h 1309687"/>
                <a:gd name="connsiteX85" fmla="*/ 21431 w 1562100"/>
                <a:gd name="connsiteY85" fmla="*/ 850106 h 1309687"/>
                <a:gd name="connsiteX86" fmla="*/ 7144 w 1562100"/>
                <a:gd name="connsiteY86" fmla="*/ 866775 h 1309687"/>
                <a:gd name="connsiteX87" fmla="*/ 0 w 1562100"/>
                <a:gd name="connsiteY87" fmla="*/ 923925 h 1309687"/>
                <a:gd name="connsiteX88" fmla="*/ 23813 w 1562100"/>
                <a:gd name="connsiteY88" fmla="*/ 952500 h 1309687"/>
                <a:gd name="connsiteX89" fmla="*/ 16669 w 1562100"/>
                <a:gd name="connsiteY89" fmla="*/ 992981 h 1309687"/>
                <a:gd name="connsiteX90" fmla="*/ 35719 w 1562100"/>
                <a:gd name="connsiteY90" fmla="*/ 997743 h 1309687"/>
                <a:gd name="connsiteX91" fmla="*/ 69056 w 1562100"/>
                <a:gd name="connsiteY91" fmla="*/ 997743 h 1309687"/>
                <a:gd name="connsiteX92" fmla="*/ 85725 w 1562100"/>
                <a:gd name="connsiteY92" fmla="*/ 988218 h 1309687"/>
                <a:gd name="connsiteX93" fmla="*/ 135731 w 1562100"/>
                <a:gd name="connsiteY93" fmla="*/ 1045368 h 1309687"/>
                <a:gd name="connsiteX94" fmla="*/ 123825 w 1562100"/>
                <a:gd name="connsiteY94" fmla="*/ 1064418 h 1309687"/>
                <a:gd name="connsiteX95" fmla="*/ 133350 w 1562100"/>
                <a:gd name="connsiteY95" fmla="*/ 1092993 h 1309687"/>
                <a:gd name="connsiteX96" fmla="*/ 164306 w 1562100"/>
                <a:gd name="connsiteY96" fmla="*/ 1112043 h 1309687"/>
                <a:gd name="connsiteX97" fmla="*/ 190500 w 1562100"/>
                <a:gd name="connsiteY97" fmla="*/ 1121568 h 1309687"/>
                <a:gd name="connsiteX98" fmla="*/ 216694 w 1562100"/>
                <a:gd name="connsiteY98" fmla="*/ 1128712 h 1309687"/>
                <a:gd name="connsiteX99" fmla="*/ 228600 w 1562100"/>
                <a:gd name="connsiteY99" fmla="*/ 1131093 h 1309687"/>
                <a:gd name="connsiteX100" fmla="*/ 240506 w 1562100"/>
                <a:gd name="connsiteY100" fmla="*/ 1092993 h 1309687"/>
                <a:gd name="connsiteX101" fmla="*/ 269081 w 1562100"/>
                <a:gd name="connsiteY101" fmla="*/ 1097756 h 1309687"/>
                <a:gd name="connsiteX102" fmla="*/ 288131 w 1562100"/>
                <a:gd name="connsiteY102" fmla="*/ 1085850 h 1309687"/>
                <a:gd name="connsiteX103" fmla="*/ 307181 w 1562100"/>
                <a:gd name="connsiteY103" fmla="*/ 1135856 h 1309687"/>
                <a:gd name="connsiteX104" fmla="*/ 330994 w 1562100"/>
                <a:gd name="connsiteY104" fmla="*/ 1150143 h 1309687"/>
                <a:gd name="connsiteX105" fmla="*/ 340519 w 1562100"/>
                <a:gd name="connsiteY105" fmla="*/ 1178718 h 1309687"/>
                <a:gd name="connsiteX106" fmla="*/ 357188 w 1562100"/>
                <a:gd name="connsiteY106" fmla="*/ 1188243 h 1309687"/>
                <a:gd name="connsiteX107" fmla="*/ 364331 w 1562100"/>
                <a:gd name="connsiteY107" fmla="*/ 1219200 h 1309687"/>
                <a:gd name="connsiteX108" fmla="*/ 335756 w 1562100"/>
                <a:gd name="connsiteY108" fmla="*/ 1245393 h 1309687"/>
                <a:gd name="connsiteX109" fmla="*/ 309563 w 1562100"/>
                <a:gd name="connsiteY109" fmla="*/ 1262062 h 1309687"/>
                <a:gd name="connsiteX110" fmla="*/ 297656 w 1562100"/>
                <a:gd name="connsiteY110" fmla="*/ 1285875 h 1309687"/>
                <a:gd name="connsiteX111" fmla="*/ 302419 w 1562100"/>
                <a:gd name="connsiteY111" fmla="*/ 1309687 h 1309687"/>
                <a:gd name="connsiteX112" fmla="*/ 342900 w 1562100"/>
                <a:gd name="connsiteY112" fmla="*/ 1309687 h 1309687"/>
                <a:gd name="connsiteX113" fmla="*/ 390525 w 1562100"/>
                <a:gd name="connsiteY113" fmla="*/ 1304925 h 1309687"/>
                <a:gd name="connsiteX114" fmla="*/ 428625 w 1562100"/>
                <a:gd name="connsiteY114" fmla="*/ 1295400 h 1309687"/>
                <a:gd name="connsiteX115" fmla="*/ 454819 w 1562100"/>
                <a:gd name="connsiteY115" fmla="*/ 1302543 h 1309687"/>
                <a:gd name="connsiteX116" fmla="*/ 473869 w 1562100"/>
                <a:gd name="connsiteY116" fmla="*/ 1281112 h 1309687"/>
                <a:gd name="connsiteX117" fmla="*/ 492919 w 1562100"/>
                <a:gd name="connsiteY117" fmla="*/ 1281112 h 1309687"/>
                <a:gd name="connsiteX118" fmla="*/ 507206 w 1562100"/>
                <a:gd name="connsiteY118" fmla="*/ 1250156 h 1309687"/>
                <a:gd name="connsiteX119" fmla="*/ 557213 w 1562100"/>
                <a:gd name="connsiteY119" fmla="*/ 1235868 h 1309687"/>
                <a:gd name="connsiteX120" fmla="*/ 583406 w 1562100"/>
                <a:gd name="connsiteY120" fmla="*/ 1216818 h 1309687"/>
                <a:gd name="connsiteX121" fmla="*/ 590550 w 1562100"/>
                <a:gd name="connsiteY121" fmla="*/ 1178718 h 1309687"/>
                <a:gd name="connsiteX122" fmla="*/ 607219 w 1562100"/>
                <a:gd name="connsiteY122" fmla="*/ 1152525 h 1309687"/>
                <a:gd name="connsiteX123" fmla="*/ 688181 w 1562100"/>
                <a:gd name="connsiteY123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552450 w 1562100"/>
                <a:gd name="connsiteY54" fmla="*/ 78582 h 1309687"/>
                <a:gd name="connsiteX55" fmla="*/ 450056 w 1562100"/>
                <a:gd name="connsiteY55" fmla="*/ 2382 h 1309687"/>
                <a:gd name="connsiteX56" fmla="*/ 428625 w 1562100"/>
                <a:gd name="connsiteY56" fmla="*/ 0 h 1309687"/>
                <a:gd name="connsiteX57" fmla="*/ 376238 w 1562100"/>
                <a:gd name="connsiteY57" fmla="*/ 104775 h 1309687"/>
                <a:gd name="connsiteX58" fmla="*/ 314326 w 1562100"/>
                <a:gd name="connsiteY58" fmla="*/ 104774 h 1309687"/>
                <a:gd name="connsiteX59" fmla="*/ 328613 w 1562100"/>
                <a:gd name="connsiteY59" fmla="*/ 183356 h 1309687"/>
                <a:gd name="connsiteX60" fmla="*/ 292894 w 1562100"/>
                <a:gd name="connsiteY60" fmla="*/ 285750 h 1309687"/>
                <a:gd name="connsiteX61" fmla="*/ 264319 w 1562100"/>
                <a:gd name="connsiteY61" fmla="*/ 292893 h 1309687"/>
                <a:gd name="connsiteX62" fmla="*/ 261938 w 1562100"/>
                <a:gd name="connsiteY62" fmla="*/ 307181 h 1309687"/>
                <a:gd name="connsiteX63" fmla="*/ 261938 w 1562100"/>
                <a:gd name="connsiteY63" fmla="*/ 340518 h 1309687"/>
                <a:gd name="connsiteX64" fmla="*/ 228600 w 1562100"/>
                <a:gd name="connsiteY64" fmla="*/ 383381 h 1309687"/>
                <a:gd name="connsiteX65" fmla="*/ 271463 w 1562100"/>
                <a:gd name="connsiteY65" fmla="*/ 400050 h 1309687"/>
                <a:gd name="connsiteX66" fmla="*/ 278606 w 1562100"/>
                <a:gd name="connsiteY66" fmla="*/ 419100 h 1309687"/>
                <a:gd name="connsiteX67" fmla="*/ 257175 w 1562100"/>
                <a:gd name="connsiteY67" fmla="*/ 454818 h 1309687"/>
                <a:gd name="connsiteX68" fmla="*/ 221456 w 1562100"/>
                <a:gd name="connsiteY68" fmla="*/ 464343 h 1309687"/>
                <a:gd name="connsiteX69" fmla="*/ 221456 w 1562100"/>
                <a:gd name="connsiteY69" fmla="*/ 504825 h 1309687"/>
                <a:gd name="connsiteX70" fmla="*/ 254794 w 1562100"/>
                <a:gd name="connsiteY70" fmla="*/ 542925 h 1309687"/>
                <a:gd name="connsiteX71" fmla="*/ 226219 w 1562100"/>
                <a:gd name="connsiteY71" fmla="*/ 607218 h 1309687"/>
                <a:gd name="connsiteX72" fmla="*/ 180975 w 1562100"/>
                <a:gd name="connsiteY72" fmla="*/ 635793 h 1309687"/>
                <a:gd name="connsiteX73" fmla="*/ 183356 w 1562100"/>
                <a:gd name="connsiteY73" fmla="*/ 652462 h 1309687"/>
                <a:gd name="connsiteX74" fmla="*/ 204788 w 1562100"/>
                <a:gd name="connsiteY74" fmla="*/ 661987 h 1309687"/>
                <a:gd name="connsiteX75" fmla="*/ 219075 w 1562100"/>
                <a:gd name="connsiteY75" fmla="*/ 671512 h 1309687"/>
                <a:gd name="connsiteX76" fmla="*/ 223838 w 1562100"/>
                <a:gd name="connsiteY76" fmla="*/ 690562 h 1309687"/>
                <a:gd name="connsiteX77" fmla="*/ 195263 w 1562100"/>
                <a:gd name="connsiteY77" fmla="*/ 716756 h 1309687"/>
                <a:gd name="connsiteX78" fmla="*/ 123825 w 1562100"/>
                <a:gd name="connsiteY78" fmla="*/ 762000 h 1309687"/>
                <a:gd name="connsiteX79" fmla="*/ 123825 w 1562100"/>
                <a:gd name="connsiteY79" fmla="*/ 797718 h 1309687"/>
                <a:gd name="connsiteX80" fmla="*/ 135731 w 1562100"/>
                <a:gd name="connsiteY80" fmla="*/ 828675 h 1309687"/>
                <a:gd name="connsiteX81" fmla="*/ 123825 w 1562100"/>
                <a:gd name="connsiteY81" fmla="*/ 869156 h 1309687"/>
                <a:gd name="connsiteX82" fmla="*/ 76200 w 1562100"/>
                <a:gd name="connsiteY82" fmla="*/ 864393 h 1309687"/>
                <a:gd name="connsiteX83" fmla="*/ 52388 w 1562100"/>
                <a:gd name="connsiteY83" fmla="*/ 809625 h 1309687"/>
                <a:gd name="connsiteX84" fmla="*/ 33338 w 1562100"/>
                <a:gd name="connsiteY84" fmla="*/ 802481 h 1309687"/>
                <a:gd name="connsiteX85" fmla="*/ 23813 w 1562100"/>
                <a:gd name="connsiteY85" fmla="*/ 840581 h 1309687"/>
                <a:gd name="connsiteX86" fmla="*/ 21431 w 1562100"/>
                <a:gd name="connsiteY86" fmla="*/ 850106 h 1309687"/>
                <a:gd name="connsiteX87" fmla="*/ 7144 w 1562100"/>
                <a:gd name="connsiteY87" fmla="*/ 866775 h 1309687"/>
                <a:gd name="connsiteX88" fmla="*/ 0 w 1562100"/>
                <a:gd name="connsiteY88" fmla="*/ 923925 h 1309687"/>
                <a:gd name="connsiteX89" fmla="*/ 23813 w 1562100"/>
                <a:gd name="connsiteY89" fmla="*/ 952500 h 1309687"/>
                <a:gd name="connsiteX90" fmla="*/ 16669 w 1562100"/>
                <a:gd name="connsiteY90" fmla="*/ 992981 h 1309687"/>
                <a:gd name="connsiteX91" fmla="*/ 35719 w 1562100"/>
                <a:gd name="connsiteY91" fmla="*/ 997743 h 1309687"/>
                <a:gd name="connsiteX92" fmla="*/ 69056 w 1562100"/>
                <a:gd name="connsiteY92" fmla="*/ 997743 h 1309687"/>
                <a:gd name="connsiteX93" fmla="*/ 85725 w 1562100"/>
                <a:gd name="connsiteY93" fmla="*/ 988218 h 1309687"/>
                <a:gd name="connsiteX94" fmla="*/ 135731 w 1562100"/>
                <a:gd name="connsiteY94" fmla="*/ 1045368 h 1309687"/>
                <a:gd name="connsiteX95" fmla="*/ 123825 w 1562100"/>
                <a:gd name="connsiteY95" fmla="*/ 1064418 h 1309687"/>
                <a:gd name="connsiteX96" fmla="*/ 133350 w 1562100"/>
                <a:gd name="connsiteY96" fmla="*/ 1092993 h 1309687"/>
                <a:gd name="connsiteX97" fmla="*/ 164306 w 1562100"/>
                <a:gd name="connsiteY97" fmla="*/ 1112043 h 1309687"/>
                <a:gd name="connsiteX98" fmla="*/ 190500 w 1562100"/>
                <a:gd name="connsiteY98" fmla="*/ 1121568 h 1309687"/>
                <a:gd name="connsiteX99" fmla="*/ 216694 w 1562100"/>
                <a:gd name="connsiteY99" fmla="*/ 1128712 h 1309687"/>
                <a:gd name="connsiteX100" fmla="*/ 228600 w 1562100"/>
                <a:gd name="connsiteY100" fmla="*/ 1131093 h 1309687"/>
                <a:gd name="connsiteX101" fmla="*/ 240506 w 1562100"/>
                <a:gd name="connsiteY101" fmla="*/ 1092993 h 1309687"/>
                <a:gd name="connsiteX102" fmla="*/ 269081 w 1562100"/>
                <a:gd name="connsiteY102" fmla="*/ 1097756 h 1309687"/>
                <a:gd name="connsiteX103" fmla="*/ 288131 w 1562100"/>
                <a:gd name="connsiteY103" fmla="*/ 1085850 h 1309687"/>
                <a:gd name="connsiteX104" fmla="*/ 307181 w 1562100"/>
                <a:gd name="connsiteY104" fmla="*/ 1135856 h 1309687"/>
                <a:gd name="connsiteX105" fmla="*/ 330994 w 1562100"/>
                <a:gd name="connsiteY105" fmla="*/ 1150143 h 1309687"/>
                <a:gd name="connsiteX106" fmla="*/ 340519 w 1562100"/>
                <a:gd name="connsiteY106" fmla="*/ 1178718 h 1309687"/>
                <a:gd name="connsiteX107" fmla="*/ 357188 w 1562100"/>
                <a:gd name="connsiteY107" fmla="*/ 1188243 h 1309687"/>
                <a:gd name="connsiteX108" fmla="*/ 364331 w 1562100"/>
                <a:gd name="connsiteY108" fmla="*/ 1219200 h 1309687"/>
                <a:gd name="connsiteX109" fmla="*/ 335756 w 1562100"/>
                <a:gd name="connsiteY109" fmla="*/ 1245393 h 1309687"/>
                <a:gd name="connsiteX110" fmla="*/ 309563 w 1562100"/>
                <a:gd name="connsiteY110" fmla="*/ 1262062 h 1309687"/>
                <a:gd name="connsiteX111" fmla="*/ 297656 w 1562100"/>
                <a:gd name="connsiteY111" fmla="*/ 1285875 h 1309687"/>
                <a:gd name="connsiteX112" fmla="*/ 302419 w 1562100"/>
                <a:gd name="connsiteY112" fmla="*/ 1309687 h 1309687"/>
                <a:gd name="connsiteX113" fmla="*/ 342900 w 1562100"/>
                <a:gd name="connsiteY113" fmla="*/ 1309687 h 1309687"/>
                <a:gd name="connsiteX114" fmla="*/ 390525 w 1562100"/>
                <a:gd name="connsiteY114" fmla="*/ 1304925 h 1309687"/>
                <a:gd name="connsiteX115" fmla="*/ 428625 w 1562100"/>
                <a:gd name="connsiteY115" fmla="*/ 1295400 h 1309687"/>
                <a:gd name="connsiteX116" fmla="*/ 454819 w 1562100"/>
                <a:gd name="connsiteY116" fmla="*/ 1302543 h 1309687"/>
                <a:gd name="connsiteX117" fmla="*/ 473869 w 1562100"/>
                <a:gd name="connsiteY117" fmla="*/ 1281112 h 1309687"/>
                <a:gd name="connsiteX118" fmla="*/ 492919 w 1562100"/>
                <a:gd name="connsiteY118" fmla="*/ 1281112 h 1309687"/>
                <a:gd name="connsiteX119" fmla="*/ 507206 w 1562100"/>
                <a:gd name="connsiteY119" fmla="*/ 1250156 h 1309687"/>
                <a:gd name="connsiteX120" fmla="*/ 557213 w 1562100"/>
                <a:gd name="connsiteY120" fmla="*/ 1235868 h 1309687"/>
                <a:gd name="connsiteX121" fmla="*/ 583406 w 1562100"/>
                <a:gd name="connsiteY121" fmla="*/ 1216818 h 1309687"/>
                <a:gd name="connsiteX122" fmla="*/ 590550 w 1562100"/>
                <a:gd name="connsiteY122" fmla="*/ 1178718 h 1309687"/>
                <a:gd name="connsiteX123" fmla="*/ 607219 w 1562100"/>
                <a:gd name="connsiteY123" fmla="*/ 1152525 h 1309687"/>
                <a:gd name="connsiteX124" fmla="*/ 688181 w 1562100"/>
                <a:gd name="connsiteY124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97681 w 1562100"/>
                <a:gd name="connsiteY54" fmla="*/ 119063 h 1309687"/>
                <a:gd name="connsiteX55" fmla="*/ 450056 w 1562100"/>
                <a:gd name="connsiteY55" fmla="*/ 2382 h 1309687"/>
                <a:gd name="connsiteX56" fmla="*/ 428625 w 1562100"/>
                <a:gd name="connsiteY56" fmla="*/ 0 h 1309687"/>
                <a:gd name="connsiteX57" fmla="*/ 376238 w 1562100"/>
                <a:gd name="connsiteY57" fmla="*/ 104775 h 1309687"/>
                <a:gd name="connsiteX58" fmla="*/ 314326 w 1562100"/>
                <a:gd name="connsiteY58" fmla="*/ 104774 h 1309687"/>
                <a:gd name="connsiteX59" fmla="*/ 328613 w 1562100"/>
                <a:gd name="connsiteY59" fmla="*/ 183356 h 1309687"/>
                <a:gd name="connsiteX60" fmla="*/ 292894 w 1562100"/>
                <a:gd name="connsiteY60" fmla="*/ 285750 h 1309687"/>
                <a:gd name="connsiteX61" fmla="*/ 264319 w 1562100"/>
                <a:gd name="connsiteY61" fmla="*/ 292893 h 1309687"/>
                <a:gd name="connsiteX62" fmla="*/ 261938 w 1562100"/>
                <a:gd name="connsiteY62" fmla="*/ 307181 h 1309687"/>
                <a:gd name="connsiteX63" fmla="*/ 261938 w 1562100"/>
                <a:gd name="connsiteY63" fmla="*/ 340518 h 1309687"/>
                <a:gd name="connsiteX64" fmla="*/ 228600 w 1562100"/>
                <a:gd name="connsiteY64" fmla="*/ 383381 h 1309687"/>
                <a:gd name="connsiteX65" fmla="*/ 271463 w 1562100"/>
                <a:gd name="connsiteY65" fmla="*/ 400050 h 1309687"/>
                <a:gd name="connsiteX66" fmla="*/ 278606 w 1562100"/>
                <a:gd name="connsiteY66" fmla="*/ 419100 h 1309687"/>
                <a:gd name="connsiteX67" fmla="*/ 257175 w 1562100"/>
                <a:gd name="connsiteY67" fmla="*/ 454818 h 1309687"/>
                <a:gd name="connsiteX68" fmla="*/ 221456 w 1562100"/>
                <a:gd name="connsiteY68" fmla="*/ 464343 h 1309687"/>
                <a:gd name="connsiteX69" fmla="*/ 221456 w 1562100"/>
                <a:gd name="connsiteY69" fmla="*/ 504825 h 1309687"/>
                <a:gd name="connsiteX70" fmla="*/ 254794 w 1562100"/>
                <a:gd name="connsiteY70" fmla="*/ 542925 h 1309687"/>
                <a:gd name="connsiteX71" fmla="*/ 226219 w 1562100"/>
                <a:gd name="connsiteY71" fmla="*/ 607218 h 1309687"/>
                <a:gd name="connsiteX72" fmla="*/ 180975 w 1562100"/>
                <a:gd name="connsiteY72" fmla="*/ 635793 h 1309687"/>
                <a:gd name="connsiteX73" fmla="*/ 183356 w 1562100"/>
                <a:gd name="connsiteY73" fmla="*/ 652462 h 1309687"/>
                <a:gd name="connsiteX74" fmla="*/ 204788 w 1562100"/>
                <a:gd name="connsiteY74" fmla="*/ 661987 h 1309687"/>
                <a:gd name="connsiteX75" fmla="*/ 219075 w 1562100"/>
                <a:gd name="connsiteY75" fmla="*/ 671512 h 1309687"/>
                <a:gd name="connsiteX76" fmla="*/ 223838 w 1562100"/>
                <a:gd name="connsiteY76" fmla="*/ 690562 h 1309687"/>
                <a:gd name="connsiteX77" fmla="*/ 195263 w 1562100"/>
                <a:gd name="connsiteY77" fmla="*/ 716756 h 1309687"/>
                <a:gd name="connsiteX78" fmla="*/ 123825 w 1562100"/>
                <a:gd name="connsiteY78" fmla="*/ 762000 h 1309687"/>
                <a:gd name="connsiteX79" fmla="*/ 123825 w 1562100"/>
                <a:gd name="connsiteY79" fmla="*/ 797718 h 1309687"/>
                <a:gd name="connsiteX80" fmla="*/ 135731 w 1562100"/>
                <a:gd name="connsiteY80" fmla="*/ 828675 h 1309687"/>
                <a:gd name="connsiteX81" fmla="*/ 123825 w 1562100"/>
                <a:gd name="connsiteY81" fmla="*/ 869156 h 1309687"/>
                <a:gd name="connsiteX82" fmla="*/ 76200 w 1562100"/>
                <a:gd name="connsiteY82" fmla="*/ 864393 h 1309687"/>
                <a:gd name="connsiteX83" fmla="*/ 52388 w 1562100"/>
                <a:gd name="connsiteY83" fmla="*/ 809625 h 1309687"/>
                <a:gd name="connsiteX84" fmla="*/ 33338 w 1562100"/>
                <a:gd name="connsiteY84" fmla="*/ 802481 h 1309687"/>
                <a:gd name="connsiteX85" fmla="*/ 23813 w 1562100"/>
                <a:gd name="connsiteY85" fmla="*/ 840581 h 1309687"/>
                <a:gd name="connsiteX86" fmla="*/ 21431 w 1562100"/>
                <a:gd name="connsiteY86" fmla="*/ 850106 h 1309687"/>
                <a:gd name="connsiteX87" fmla="*/ 7144 w 1562100"/>
                <a:gd name="connsiteY87" fmla="*/ 866775 h 1309687"/>
                <a:gd name="connsiteX88" fmla="*/ 0 w 1562100"/>
                <a:gd name="connsiteY88" fmla="*/ 923925 h 1309687"/>
                <a:gd name="connsiteX89" fmla="*/ 23813 w 1562100"/>
                <a:gd name="connsiteY89" fmla="*/ 952500 h 1309687"/>
                <a:gd name="connsiteX90" fmla="*/ 16669 w 1562100"/>
                <a:gd name="connsiteY90" fmla="*/ 992981 h 1309687"/>
                <a:gd name="connsiteX91" fmla="*/ 35719 w 1562100"/>
                <a:gd name="connsiteY91" fmla="*/ 997743 h 1309687"/>
                <a:gd name="connsiteX92" fmla="*/ 69056 w 1562100"/>
                <a:gd name="connsiteY92" fmla="*/ 997743 h 1309687"/>
                <a:gd name="connsiteX93" fmla="*/ 85725 w 1562100"/>
                <a:gd name="connsiteY93" fmla="*/ 988218 h 1309687"/>
                <a:gd name="connsiteX94" fmla="*/ 135731 w 1562100"/>
                <a:gd name="connsiteY94" fmla="*/ 1045368 h 1309687"/>
                <a:gd name="connsiteX95" fmla="*/ 123825 w 1562100"/>
                <a:gd name="connsiteY95" fmla="*/ 1064418 h 1309687"/>
                <a:gd name="connsiteX96" fmla="*/ 133350 w 1562100"/>
                <a:gd name="connsiteY96" fmla="*/ 1092993 h 1309687"/>
                <a:gd name="connsiteX97" fmla="*/ 164306 w 1562100"/>
                <a:gd name="connsiteY97" fmla="*/ 1112043 h 1309687"/>
                <a:gd name="connsiteX98" fmla="*/ 190500 w 1562100"/>
                <a:gd name="connsiteY98" fmla="*/ 1121568 h 1309687"/>
                <a:gd name="connsiteX99" fmla="*/ 216694 w 1562100"/>
                <a:gd name="connsiteY99" fmla="*/ 1128712 h 1309687"/>
                <a:gd name="connsiteX100" fmla="*/ 228600 w 1562100"/>
                <a:gd name="connsiteY100" fmla="*/ 1131093 h 1309687"/>
                <a:gd name="connsiteX101" fmla="*/ 240506 w 1562100"/>
                <a:gd name="connsiteY101" fmla="*/ 1092993 h 1309687"/>
                <a:gd name="connsiteX102" fmla="*/ 269081 w 1562100"/>
                <a:gd name="connsiteY102" fmla="*/ 1097756 h 1309687"/>
                <a:gd name="connsiteX103" fmla="*/ 288131 w 1562100"/>
                <a:gd name="connsiteY103" fmla="*/ 1085850 h 1309687"/>
                <a:gd name="connsiteX104" fmla="*/ 307181 w 1562100"/>
                <a:gd name="connsiteY104" fmla="*/ 1135856 h 1309687"/>
                <a:gd name="connsiteX105" fmla="*/ 330994 w 1562100"/>
                <a:gd name="connsiteY105" fmla="*/ 1150143 h 1309687"/>
                <a:gd name="connsiteX106" fmla="*/ 340519 w 1562100"/>
                <a:gd name="connsiteY106" fmla="*/ 1178718 h 1309687"/>
                <a:gd name="connsiteX107" fmla="*/ 357188 w 1562100"/>
                <a:gd name="connsiteY107" fmla="*/ 1188243 h 1309687"/>
                <a:gd name="connsiteX108" fmla="*/ 364331 w 1562100"/>
                <a:gd name="connsiteY108" fmla="*/ 1219200 h 1309687"/>
                <a:gd name="connsiteX109" fmla="*/ 335756 w 1562100"/>
                <a:gd name="connsiteY109" fmla="*/ 1245393 h 1309687"/>
                <a:gd name="connsiteX110" fmla="*/ 309563 w 1562100"/>
                <a:gd name="connsiteY110" fmla="*/ 1262062 h 1309687"/>
                <a:gd name="connsiteX111" fmla="*/ 297656 w 1562100"/>
                <a:gd name="connsiteY111" fmla="*/ 1285875 h 1309687"/>
                <a:gd name="connsiteX112" fmla="*/ 302419 w 1562100"/>
                <a:gd name="connsiteY112" fmla="*/ 1309687 h 1309687"/>
                <a:gd name="connsiteX113" fmla="*/ 342900 w 1562100"/>
                <a:gd name="connsiteY113" fmla="*/ 1309687 h 1309687"/>
                <a:gd name="connsiteX114" fmla="*/ 390525 w 1562100"/>
                <a:gd name="connsiteY114" fmla="*/ 1304925 h 1309687"/>
                <a:gd name="connsiteX115" fmla="*/ 428625 w 1562100"/>
                <a:gd name="connsiteY115" fmla="*/ 1295400 h 1309687"/>
                <a:gd name="connsiteX116" fmla="*/ 454819 w 1562100"/>
                <a:gd name="connsiteY116" fmla="*/ 1302543 h 1309687"/>
                <a:gd name="connsiteX117" fmla="*/ 473869 w 1562100"/>
                <a:gd name="connsiteY117" fmla="*/ 1281112 h 1309687"/>
                <a:gd name="connsiteX118" fmla="*/ 492919 w 1562100"/>
                <a:gd name="connsiteY118" fmla="*/ 1281112 h 1309687"/>
                <a:gd name="connsiteX119" fmla="*/ 507206 w 1562100"/>
                <a:gd name="connsiteY119" fmla="*/ 1250156 h 1309687"/>
                <a:gd name="connsiteX120" fmla="*/ 557213 w 1562100"/>
                <a:gd name="connsiteY120" fmla="*/ 1235868 h 1309687"/>
                <a:gd name="connsiteX121" fmla="*/ 583406 w 1562100"/>
                <a:gd name="connsiteY121" fmla="*/ 1216818 h 1309687"/>
                <a:gd name="connsiteX122" fmla="*/ 590550 w 1562100"/>
                <a:gd name="connsiteY122" fmla="*/ 1178718 h 1309687"/>
                <a:gd name="connsiteX123" fmla="*/ 607219 w 1562100"/>
                <a:gd name="connsiteY123" fmla="*/ 1152525 h 1309687"/>
                <a:gd name="connsiteX124" fmla="*/ 688181 w 1562100"/>
                <a:gd name="connsiteY124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500062 w 1562100"/>
                <a:gd name="connsiteY54" fmla="*/ 66676 h 1309687"/>
                <a:gd name="connsiteX55" fmla="*/ 450056 w 1562100"/>
                <a:gd name="connsiteY55" fmla="*/ 2382 h 1309687"/>
                <a:gd name="connsiteX56" fmla="*/ 428625 w 1562100"/>
                <a:gd name="connsiteY56" fmla="*/ 0 h 1309687"/>
                <a:gd name="connsiteX57" fmla="*/ 376238 w 1562100"/>
                <a:gd name="connsiteY57" fmla="*/ 104775 h 1309687"/>
                <a:gd name="connsiteX58" fmla="*/ 314326 w 1562100"/>
                <a:gd name="connsiteY58" fmla="*/ 104774 h 1309687"/>
                <a:gd name="connsiteX59" fmla="*/ 328613 w 1562100"/>
                <a:gd name="connsiteY59" fmla="*/ 183356 h 1309687"/>
                <a:gd name="connsiteX60" fmla="*/ 292894 w 1562100"/>
                <a:gd name="connsiteY60" fmla="*/ 285750 h 1309687"/>
                <a:gd name="connsiteX61" fmla="*/ 264319 w 1562100"/>
                <a:gd name="connsiteY61" fmla="*/ 292893 h 1309687"/>
                <a:gd name="connsiteX62" fmla="*/ 261938 w 1562100"/>
                <a:gd name="connsiteY62" fmla="*/ 307181 h 1309687"/>
                <a:gd name="connsiteX63" fmla="*/ 261938 w 1562100"/>
                <a:gd name="connsiteY63" fmla="*/ 340518 h 1309687"/>
                <a:gd name="connsiteX64" fmla="*/ 228600 w 1562100"/>
                <a:gd name="connsiteY64" fmla="*/ 383381 h 1309687"/>
                <a:gd name="connsiteX65" fmla="*/ 271463 w 1562100"/>
                <a:gd name="connsiteY65" fmla="*/ 400050 h 1309687"/>
                <a:gd name="connsiteX66" fmla="*/ 278606 w 1562100"/>
                <a:gd name="connsiteY66" fmla="*/ 419100 h 1309687"/>
                <a:gd name="connsiteX67" fmla="*/ 257175 w 1562100"/>
                <a:gd name="connsiteY67" fmla="*/ 454818 h 1309687"/>
                <a:gd name="connsiteX68" fmla="*/ 221456 w 1562100"/>
                <a:gd name="connsiteY68" fmla="*/ 464343 h 1309687"/>
                <a:gd name="connsiteX69" fmla="*/ 221456 w 1562100"/>
                <a:gd name="connsiteY69" fmla="*/ 504825 h 1309687"/>
                <a:gd name="connsiteX70" fmla="*/ 254794 w 1562100"/>
                <a:gd name="connsiteY70" fmla="*/ 542925 h 1309687"/>
                <a:gd name="connsiteX71" fmla="*/ 226219 w 1562100"/>
                <a:gd name="connsiteY71" fmla="*/ 607218 h 1309687"/>
                <a:gd name="connsiteX72" fmla="*/ 180975 w 1562100"/>
                <a:gd name="connsiteY72" fmla="*/ 635793 h 1309687"/>
                <a:gd name="connsiteX73" fmla="*/ 183356 w 1562100"/>
                <a:gd name="connsiteY73" fmla="*/ 652462 h 1309687"/>
                <a:gd name="connsiteX74" fmla="*/ 204788 w 1562100"/>
                <a:gd name="connsiteY74" fmla="*/ 661987 h 1309687"/>
                <a:gd name="connsiteX75" fmla="*/ 219075 w 1562100"/>
                <a:gd name="connsiteY75" fmla="*/ 671512 h 1309687"/>
                <a:gd name="connsiteX76" fmla="*/ 223838 w 1562100"/>
                <a:gd name="connsiteY76" fmla="*/ 690562 h 1309687"/>
                <a:gd name="connsiteX77" fmla="*/ 195263 w 1562100"/>
                <a:gd name="connsiteY77" fmla="*/ 716756 h 1309687"/>
                <a:gd name="connsiteX78" fmla="*/ 123825 w 1562100"/>
                <a:gd name="connsiteY78" fmla="*/ 762000 h 1309687"/>
                <a:gd name="connsiteX79" fmla="*/ 123825 w 1562100"/>
                <a:gd name="connsiteY79" fmla="*/ 797718 h 1309687"/>
                <a:gd name="connsiteX80" fmla="*/ 135731 w 1562100"/>
                <a:gd name="connsiteY80" fmla="*/ 828675 h 1309687"/>
                <a:gd name="connsiteX81" fmla="*/ 123825 w 1562100"/>
                <a:gd name="connsiteY81" fmla="*/ 869156 h 1309687"/>
                <a:gd name="connsiteX82" fmla="*/ 76200 w 1562100"/>
                <a:gd name="connsiteY82" fmla="*/ 864393 h 1309687"/>
                <a:gd name="connsiteX83" fmla="*/ 52388 w 1562100"/>
                <a:gd name="connsiteY83" fmla="*/ 809625 h 1309687"/>
                <a:gd name="connsiteX84" fmla="*/ 33338 w 1562100"/>
                <a:gd name="connsiteY84" fmla="*/ 802481 h 1309687"/>
                <a:gd name="connsiteX85" fmla="*/ 23813 w 1562100"/>
                <a:gd name="connsiteY85" fmla="*/ 840581 h 1309687"/>
                <a:gd name="connsiteX86" fmla="*/ 21431 w 1562100"/>
                <a:gd name="connsiteY86" fmla="*/ 850106 h 1309687"/>
                <a:gd name="connsiteX87" fmla="*/ 7144 w 1562100"/>
                <a:gd name="connsiteY87" fmla="*/ 866775 h 1309687"/>
                <a:gd name="connsiteX88" fmla="*/ 0 w 1562100"/>
                <a:gd name="connsiteY88" fmla="*/ 923925 h 1309687"/>
                <a:gd name="connsiteX89" fmla="*/ 23813 w 1562100"/>
                <a:gd name="connsiteY89" fmla="*/ 952500 h 1309687"/>
                <a:gd name="connsiteX90" fmla="*/ 16669 w 1562100"/>
                <a:gd name="connsiteY90" fmla="*/ 992981 h 1309687"/>
                <a:gd name="connsiteX91" fmla="*/ 35719 w 1562100"/>
                <a:gd name="connsiteY91" fmla="*/ 997743 h 1309687"/>
                <a:gd name="connsiteX92" fmla="*/ 69056 w 1562100"/>
                <a:gd name="connsiteY92" fmla="*/ 997743 h 1309687"/>
                <a:gd name="connsiteX93" fmla="*/ 85725 w 1562100"/>
                <a:gd name="connsiteY93" fmla="*/ 988218 h 1309687"/>
                <a:gd name="connsiteX94" fmla="*/ 135731 w 1562100"/>
                <a:gd name="connsiteY94" fmla="*/ 1045368 h 1309687"/>
                <a:gd name="connsiteX95" fmla="*/ 123825 w 1562100"/>
                <a:gd name="connsiteY95" fmla="*/ 1064418 h 1309687"/>
                <a:gd name="connsiteX96" fmla="*/ 133350 w 1562100"/>
                <a:gd name="connsiteY96" fmla="*/ 1092993 h 1309687"/>
                <a:gd name="connsiteX97" fmla="*/ 164306 w 1562100"/>
                <a:gd name="connsiteY97" fmla="*/ 1112043 h 1309687"/>
                <a:gd name="connsiteX98" fmla="*/ 190500 w 1562100"/>
                <a:gd name="connsiteY98" fmla="*/ 1121568 h 1309687"/>
                <a:gd name="connsiteX99" fmla="*/ 216694 w 1562100"/>
                <a:gd name="connsiteY99" fmla="*/ 1128712 h 1309687"/>
                <a:gd name="connsiteX100" fmla="*/ 228600 w 1562100"/>
                <a:gd name="connsiteY100" fmla="*/ 1131093 h 1309687"/>
                <a:gd name="connsiteX101" fmla="*/ 240506 w 1562100"/>
                <a:gd name="connsiteY101" fmla="*/ 1092993 h 1309687"/>
                <a:gd name="connsiteX102" fmla="*/ 269081 w 1562100"/>
                <a:gd name="connsiteY102" fmla="*/ 1097756 h 1309687"/>
                <a:gd name="connsiteX103" fmla="*/ 288131 w 1562100"/>
                <a:gd name="connsiteY103" fmla="*/ 1085850 h 1309687"/>
                <a:gd name="connsiteX104" fmla="*/ 307181 w 1562100"/>
                <a:gd name="connsiteY104" fmla="*/ 1135856 h 1309687"/>
                <a:gd name="connsiteX105" fmla="*/ 330994 w 1562100"/>
                <a:gd name="connsiteY105" fmla="*/ 1150143 h 1309687"/>
                <a:gd name="connsiteX106" fmla="*/ 340519 w 1562100"/>
                <a:gd name="connsiteY106" fmla="*/ 1178718 h 1309687"/>
                <a:gd name="connsiteX107" fmla="*/ 357188 w 1562100"/>
                <a:gd name="connsiteY107" fmla="*/ 1188243 h 1309687"/>
                <a:gd name="connsiteX108" fmla="*/ 364331 w 1562100"/>
                <a:gd name="connsiteY108" fmla="*/ 1219200 h 1309687"/>
                <a:gd name="connsiteX109" fmla="*/ 335756 w 1562100"/>
                <a:gd name="connsiteY109" fmla="*/ 1245393 h 1309687"/>
                <a:gd name="connsiteX110" fmla="*/ 309563 w 1562100"/>
                <a:gd name="connsiteY110" fmla="*/ 1262062 h 1309687"/>
                <a:gd name="connsiteX111" fmla="*/ 297656 w 1562100"/>
                <a:gd name="connsiteY111" fmla="*/ 1285875 h 1309687"/>
                <a:gd name="connsiteX112" fmla="*/ 302419 w 1562100"/>
                <a:gd name="connsiteY112" fmla="*/ 1309687 h 1309687"/>
                <a:gd name="connsiteX113" fmla="*/ 342900 w 1562100"/>
                <a:gd name="connsiteY113" fmla="*/ 1309687 h 1309687"/>
                <a:gd name="connsiteX114" fmla="*/ 390525 w 1562100"/>
                <a:gd name="connsiteY114" fmla="*/ 1304925 h 1309687"/>
                <a:gd name="connsiteX115" fmla="*/ 428625 w 1562100"/>
                <a:gd name="connsiteY115" fmla="*/ 1295400 h 1309687"/>
                <a:gd name="connsiteX116" fmla="*/ 454819 w 1562100"/>
                <a:gd name="connsiteY116" fmla="*/ 1302543 h 1309687"/>
                <a:gd name="connsiteX117" fmla="*/ 473869 w 1562100"/>
                <a:gd name="connsiteY117" fmla="*/ 1281112 h 1309687"/>
                <a:gd name="connsiteX118" fmla="*/ 492919 w 1562100"/>
                <a:gd name="connsiteY118" fmla="*/ 1281112 h 1309687"/>
                <a:gd name="connsiteX119" fmla="*/ 507206 w 1562100"/>
                <a:gd name="connsiteY119" fmla="*/ 1250156 h 1309687"/>
                <a:gd name="connsiteX120" fmla="*/ 557213 w 1562100"/>
                <a:gd name="connsiteY120" fmla="*/ 1235868 h 1309687"/>
                <a:gd name="connsiteX121" fmla="*/ 583406 w 1562100"/>
                <a:gd name="connsiteY121" fmla="*/ 1216818 h 1309687"/>
                <a:gd name="connsiteX122" fmla="*/ 590550 w 1562100"/>
                <a:gd name="connsiteY122" fmla="*/ 1178718 h 1309687"/>
                <a:gd name="connsiteX123" fmla="*/ 607219 w 1562100"/>
                <a:gd name="connsiteY123" fmla="*/ 1152525 h 1309687"/>
                <a:gd name="connsiteX124" fmla="*/ 688181 w 1562100"/>
                <a:gd name="connsiteY124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02456 w 1562100"/>
                <a:gd name="connsiteY54" fmla="*/ 133351 h 1309687"/>
                <a:gd name="connsiteX55" fmla="*/ 500062 w 1562100"/>
                <a:gd name="connsiteY55" fmla="*/ 66676 h 1309687"/>
                <a:gd name="connsiteX56" fmla="*/ 450056 w 1562100"/>
                <a:gd name="connsiteY56" fmla="*/ 2382 h 1309687"/>
                <a:gd name="connsiteX57" fmla="*/ 428625 w 1562100"/>
                <a:gd name="connsiteY57" fmla="*/ 0 h 1309687"/>
                <a:gd name="connsiteX58" fmla="*/ 376238 w 1562100"/>
                <a:gd name="connsiteY58" fmla="*/ 104775 h 1309687"/>
                <a:gd name="connsiteX59" fmla="*/ 314326 w 1562100"/>
                <a:gd name="connsiteY59" fmla="*/ 104774 h 1309687"/>
                <a:gd name="connsiteX60" fmla="*/ 328613 w 1562100"/>
                <a:gd name="connsiteY60" fmla="*/ 183356 h 1309687"/>
                <a:gd name="connsiteX61" fmla="*/ 292894 w 1562100"/>
                <a:gd name="connsiteY61" fmla="*/ 285750 h 1309687"/>
                <a:gd name="connsiteX62" fmla="*/ 264319 w 1562100"/>
                <a:gd name="connsiteY62" fmla="*/ 292893 h 1309687"/>
                <a:gd name="connsiteX63" fmla="*/ 261938 w 1562100"/>
                <a:gd name="connsiteY63" fmla="*/ 307181 h 1309687"/>
                <a:gd name="connsiteX64" fmla="*/ 261938 w 1562100"/>
                <a:gd name="connsiteY64" fmla="*/ 340518 h 1309687"/>
                <a:gd name="connsiteX65" fmla="*/ 228600 w 1562100"/>
                <a:gd name="connsiteY65" fmla="*/ 383381 h 1309687"/>
                <a:gd name="connsiteX66" fmla="*/ 271463 w 1562100"/>
                <a:gd name="connsiteY66" fmla="*/ 400050 h 1309687"/>
                <a:gd name="connsiteX67" fmla="*/ 278606 w 1562100"/>
                <a:gd name="connsiteY67" fmla="*/ 419100 h 1309687"/>
                <a:gd name="connsiteX68" fmla="*/ 257175 w 1562100"/>
                <a:gd name="connsiteY68" fmla="*/ 454818 h 1309687"/>
                <a:gd name="connsiteX69" fmla="*/ 221456 w 1562100"/>
                <a:gd name="connsiteY69" fmla="*/ 464343 h 1309687"/>
                <a:gd name="connsiteX70" fmla="*/ 221456 w 1562100"/>
                <a:gd name="connsiteY70" fmla="*/ 504825 h 1309687"/>
                <a:gd name="connsiteX71" fmla="*/ 254794 w 1562100"/>
                <a:gd name="connsiteY71" fmla="*/ 542925 h 1309687"/>
                <a:gd name="connsiteX72" fmla="*/ 226219 w 1562100"/>
                <a:gd name="connsiteY72" fmla="*/ 607218 h 1309687"/>
                <a:gd name="connsiteX73" fmla="*/ 180975 w 1562100"/>
                <a:gd name="connsiteY73" fmla="*/ 635793 h 1309687"/>
                <a:gd name="connsiteX74" fmla="*/ 183356 w 1562100"/>
                <a:gd name="connsiteY74" fmla="*/ 652462 h 1309687"/>
                <a:gd name="connsiteX75" fmla="*/ 204788 w 1562100"/>
                <a:gd name="connsiteY75" fmla="*/ 661987 h 1309687"/>
                <a:gd name="connsiteX76" fmla="*/ 219075 w 1562100"/>
                <a:gd name="connsiteY76" fmla="*/ 671512 h 1309687"/>
                <a:gd name="connsiteX77" fmla="*/ 223838 w 1562100"/>
                <a:gd name="connsiteY77" fmla="*/ 690562 h 1309687"/>
                <a:gd name="connsiteX78" fmla="*/ 195263 w 1562100"/>
                <a:gd name="connsiteY78" fmla="*/ 716756 h 1309687"/>
                <a:gd name="connsiteX79" fmla="*/ 123825 w 1562100"/>
                <a:gd name="connsiteY79" fmla="*/ 762000 h 1309687"/>
                <a:gd name="connsiteX80" fmla="*/ 123825 w 1562100"/>
                <a:gd name="connsiteY80" fmla="*/ 797718 h 1309687"/>
                <a:gd name="connsiteX81" fmla="*/ 135731 w 1562100"/>
                <a:gd name="connsiteY81" fmla="*/ 828675 h 1309687"/>
                <a:gd name="connsiteX82" fmla="*/ 123825 w 1562100"/>
                <a:gd name="connsiteY82" fmla="*/ 869156 h 1309687"/>
                <a:gd name="connsiteX83" fmla="*/ 76200 w 1562100"/>
                <a:gd name="connsiteY83" fmla="*/ 864393 h 1309687"/>
                <a:gd name="connsiteX84" fmla="*/ 52388 w 1562100"/>
                <a:gd name="connsiteY84" fmla="*/ 809625 h 1309687"/>
                <a:gd name="connsiteX85" fmla="*/ 33338 w 1562100"/>
                <a:gd name="connsiteY85" fmla="*/ 802481 h 1309687"/>
                <a:gd name="connsiteX86" fmla="*/ 23813 w 1562100"/>
                <a:gd name="connsiteY86" fmla="*/ 840581 h 1309687"/>
                <a:gd name="connsiteX87" fmla="*/ 21431 w 1562100"/>
                <a:gd name="connsiteY87" fmla="*/ 850106 h 1309687"/>
                <a:gd name="connsiteX88" fmla="*/ 7144 w 1562100"/>
                <a:gd name="connsiteY88" fmla="*/ 866775 h 1309687"/>
                <a:gd name="connsiteX89" fmla="*/ 0 w 1562100"/>
                <a:gd name="connsiteY89" fmla="*/ 923925 h 1309687"/>
                <a:gd name="connsiteX90" fmla="*/ 23813 w 1562100"/>
                <a:gd name="connsiteY90" fmla="*/ 952500 h 1309687"/>
                <a:gd name="connsiteX91" fmla="*/ 16669 w 1562100"/>
                <a:gd name="connsiteY91" fmla="*/ 992981 h 1309687"/>
                <a:gd name="connsiteX92" fmla="*/ 35719 w 1562100"/>
                <a:gd name="connsiteY92" fmla="*/ 997743 h 1309687"/>
                <a:gd name="connsiteX93" fmla="*/ 69056 w 1562100"/>
                <a:gd name="connsiteY93" fmla="*/ 997743 h 1309687"/>
                <a:gd name="connsiteX94" fmla="*/ 85725 w 1562100"/>
                <a:gd name="connsiteY94" fmla="*/ 988218 h 1309687"/>
                <a:gd name="connsiteX95" fmla="*/ 135731 w 1562100"/>
                <a:gd name="connsiteY95" fmla="*/ 1045368 h 1309687"/>
                <a:gd name="connsiteX96" fmla="*/ 123825 w 1562100"/>
                <a:gd name="connsiteY96" fmla="*/ 1064418 h 1309687"/>
                <a:gd name="connsiteX97" fmla="*/ 133350 w 1562100"/>
                <a:gd name="connsiteY97" fmla="*/ 1092993 h 1309687"/>
                <a:gd name="connsiteX98" fmla="*/ 164306 w 1562100"/>
                <a:gd name="connsiteY98" fmla="*/ 1112043 h 1309687"/>
                <a:gd name="connsiteX99" fmla="*/ 190500 w 1562100"/>
                <a:gd name="connsiteY99" fmla="*/ 1121568 h 1309687"/>
                <a:gd name="connsiteX100" fmla="*/ 216694 w 1562100"/>
                <a:gd name="connsiteY100" fmla="*/ 1128712 h 1309687"/>
                <a:gd name="connsiteX101" fmla="*/ 228600 w 1562100"/>
                <a:gd name="connsiteY101" fmla="*/ 1131093 h 1309687"/>
                <a:gd name="connsiteX102" fmla="*/ 240506 w 1562100"/>
                <a:gd name="connsiteY102" fmla="*/ 1092993 h 1309687"/>
                <a:gd name="connsiteX103" fmla="*/ 269081 w 1562100"/>
                <a:gd name="connsiteY103" fmla="*/ 1097756 h 1309687"/>
                <a:gd name="connsiteX104" fmla="*/ 288131 w 1562100"/>
                <a:gd name="connsiteY104" fmla="*/ 1085850 h 1309687"/>
                <a:gd name="connsiteX105" fmla="*/ 307181 w 1562100"/>
                <a:gd name="connsiteY105" fmla="*/ 1135856 h 1309687"/>
                <a:gd name="connsiteX106" fmla="*/ 330994 w 1562100"/>
                <a:gd name="connsiteY106" fmla="*/ 1150143 h 1309687"/>
                <a:gd name="connsiteX107" fmla="*/ 340519 w 1562100"/>
                <a:gd name="connsiteY107" fmla="*/ 1178718 h 1309687"/>
                <a:gd name="connsiteX108" fmla="*/ 357188 w 1562100"/>
                <a:gd name="connsiteY108" fmla="*/ 1188243 h 1309687"/>
                <a:gd name="connsiteX109" fmla="*/ 364331 w 1562100"/>
                <a:gd name="connsiteY109" fmla="*/ 1219200 h 1309687"/>
                <a:gd name="connsiteX110" fmla="*/ 335756 w 1562100"/>
                <a:gd name="connsiteY110" fmla="*/ 1245393 h 1309687"/>
                <a:gd name="connsiteX111" fmla="*/ 309563 w 1562100"/>
                <a:gd name="connsiteY111" fmla="*/ 1262062 h 1309687"/>
                <a:gd name="connsiteX112" fmla="*/ 297656 w 1562100"/>
                <a:gd name="connsiteY112" fmla="*/ 1285875 h 1309687"/>
                <a:gd name="connsiteX113" fmla="*/ 302419 w 1562100"/>
                <a:gd name="connsiteY113" fmla="*/ 1309687 h 1309687"/>
                <a:gd name="connsiteX114" fmla="*/ 342900 w 1562100"/>
                <a:gd name="connsiteY114" fmla="*/ 1309687 h 1309687"/>
                <a:gd name="connsiteX115" fmla="*/ 390525 w 1562100"/>
                <a:gd name="connsiteY115" fmla="*/ 1304925 h 1309687"/>
                <a:gd name="connsiteX116" fmla="*/ 428625 w 1562100"/>
                <a:gd name="connsiteY116" fmla="*/ 1295400 h 1309687"/>
                <a:gd name="connsiteX117" fmla="*/ 454819 w 1562100"/>
                <a:gd name="connsiteY117" fmla="*/ 1302543 h 1309687"/>
                <a:gd name="connsiteX118" fmla="*/ 473869 w 1562100"/>
                <a:gd name="connsiteY118" fmla="*/ 1281112 h 1309687"/>
                <a:gd name="connsiteX119" fmla="*/ 492919 w 1562100"/>
                <a:gd name="connsiteY119" fmla="*/ 1281112 h 1309687"/>
                <a:gd name="connsiteX120" fmla="*/ 507206 w 1562100"/>
                <a:gd name="connsiteY120" fmla="*/ 1250156 h 1309687"/>
                <a:gd name="connsiteX121" fmla="*/ 557213 w 1562100"/>
                <a:gd name="connsiteY121" fmla="*/ 1235868 h 1309687"/>
                <a:gd name="connsiteX122" fmla="*/ 583406 w 1562100"/>
                <a:gd name="connsiteY122" fmla="*/ 1216818 h 1309687"/>
                <a:gd name="connsiteX123" fmla="*/ 590550 w 1562100"/>
                <a:gd name="connsiteY123" fmla="*/ 1178718 h 1309687"/>
                <a:gd name="connsiteX124" fmla="*/ 607219 w 1562100"/>
                <a:gd name="connsiteY124" fmla="*/ 1152525 h 1309687"/>
                <a:gd name="connsiteX125" fmla="*/ 688181 w 1562100"/>
                <a:gd name="connsiteY125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02456 w 1562100"/>
                <a:gd name="connsiteY54" fmla="*/ 133351 h 1309687"/>
                <a:gd name="connsiteX55" fmla="*/ 628650 w 1562100"/>
                <a:gd name="connsiteY55" fmla="*/ 88107 h 1309687"/>
                <a:gd name="connsiteX56" fmla="*/ 500062 w 1562100"/>
                <a:gd name="connsiteY56" fmla="*/ 66676 h 1309687"/>
                <a:gd name="connsiteX57" fmla="*/ 450056 w 1562100"/>
                <a:gd name="connsiteY57" fmla="*/ 2382 h 1309687"/>
                <a:gd name="connsiteX58" fmla="*/ 428625 w 1562100"/>
                <a:gd name="connsiteY58" fmla="*/ 0 h 1309687"/>
                <a:gd name="connsiteX59" fmla="*/ 376238 w 1562100"/>
                <a:gd name="connsiteY59" fmla="*/ 104775 h 1309687"/>
                <a:gd name="connsiteX60" fmla="*/ 314326 w 1562100"/>
                <a:gd name="connsiteY60" fmla="*/ 104774 h 1309687"/>
                <a:gd name="connsiteX61" fmla="*/ 328613 w 1562100"/>
                <a:gd name="connsiteY61" fmla="*/ 183356 h 1309687"/>
                <a:gd name="connsiteX62" fmla="*/ 292894 w 1562100"/>
                <a:gd name="connsiteY62" fmla="*/ 285750 h 1309687"/>
                <a:gd name="connsiteX63" fmla="*/ 264319 w 1562100"/>
                <a:gd name="connsiteY63" fmla="*/ 292893 h 1309687"/>
                <a:gd name="connsiteX64" fmla="*/ 261938 w 1562100"/>
                <a:gd name="connsiteY64" fmla="*/ 307181 h 1309687"/>
                <a:gd name="connsiteX65" fmla="*/ 261938 w 1562100"/>
                <a:gd name="connsiteY65" fmla="*/ 340518 h 1309687"/>
                <a:gd name="connsiteX66" fmla="*/ 228600 w 1562100"/>
                <a:gd name="connsiteY66" fmla="*/ 383381 h 1309687"/>
                <a:gd name="connsiteX67" fmla="*/ 271463 w 1562100"/>
                <a:gd name="connsiteY67" fmla="*/ 400050 h 1309687"/>
                <a:gd name="connsiteX68" fmla="*/ 278606 w 1562100"/>
                <a:gd name="connsiteY68" fmla="*/ 419100 h 1309687"/>
                <a:gd name="connsiteX69" fmla="*/ 257175 w 1562100"/>
                <a:gd name="connsiteY69" fmla="*/ 454818 h 1309687"/>
                <a:gd name="connsiteX70" fmla="*/ 221456 w 1562100"/>
                <a:gd name="connsiteY70" fmla="*/ 464343 h 1309687"/>
                <a:gd name="connsiteX71" fmla="*/ 221456 w 1562100"/>
                <a:gd name="connsiteY71" fmla="*/ 504825 h 1309687"/>
                <a:gd name="connsiteX72" fmla="*/ 254794 w 1562100"/>
                <a:gd name="connsiteY72" fmla="*/ 542925 h 1309687"/>
                <a:gd name="connsiteX73" fmla="*/ 226219 w 1562100"/>
                <a:gd name="connsiteY73" fmla="*/ 607218 h 1309687"/>
                <a:gd name="connsiteX74" fmla="*/ 180975 w 1562100"/>
                <a:gd name="connsiteY74" fmla="*/ 635793 h 1309687"/>
                <a:gd name="connsiteX75" fmla="*/ 183356 w 1562100"/>
                <a:gd name="connsiteY75" fmla="*/ 652462 h 1309687"/>
                <a:gd name="connsiteX76" fmla="*/ 204788 w 1562100"/>
                <a:gd name="connsiteY76" fmla="*/ 661987 h 1309687"/>
                <a:gd name="connsiteX77" fmla="*/ 219075 w 1562100"/>
                <a:gd name="connsiteY77" fmla="*/ 671512 h 1309687"/>
                <a:gd name="connsiteX78" fmla="*/ 223838 w 1562100"/>
                <a:gd name="connsiteY78" fmla="*/ 690562 h 1309687"/>
                <a:gd name="connsiteX79" fmla="*/ 195263 w 1562100"/>
                <a:gd name="connsiteY79" fmla="*/ 716756 h 1309687"/>
                <a:gd name="connsiteX80" fmla="*/ 123825 w 1562100"/>
                <a:gd name="connsiteY80" fmla="*/ 762000 h 1309687"/>
                <a:gd name="connsiteX81" fmla="*/ 123825 w 1562100"/>
                <a:gd name="connsiteY81" fmla="*/ 797718 h 1309687"/>
                <a:gd name="connsiteX82" fmla="*/ 135731 w 1562100"/>
                <a:gd name="connsiteY82" fmla="*/ 828675 h 1309687"/>
                <a:gd name="connsiteX83" fmla="*/ 123825 w 1562100"/>
                <a:gd name="connsiteY83" fmla="*/ 869156 h 1309687"/>
                <a:gd name="connsiteX84" fmla="*/ 76200 w 1562100"/>
                <a:gd name="connsiteY84" fmla="*/ 864393 h 1309687"/>
                <a:gd name="connsiteX85" fmla="*/ 52388 w 1562100"/>
                <a:gd name="connsiteY85" fmla="*/ 809625 h 1309687"/>
                <a:gd name="connsiteX86" fmla="*/ 33338 w 1562100"/>
                <a:gd name="connsiteY86" fmla="*/ 802481 h 1309687"/>
                <a:gd name="connsiteX87" fmla="*/ 23813 w 1562100"/>
                <a:gd name="connsiteY87" fmla="*/ 840581 h 1309687"/>
                <a:gd name="connsiteX88" fmla="*/ 21431 w 1562100"/>
                <a:gd name="connsiteY88" fmla="*/ 850106 h 1309687"/>
                <a:gd name="connsiteX89" fmla="*/ 7144 w 1562100"/>
                <a:gd name="connsiteY89" fmla="*/ 866775 h 1309687"/>
                <a:gd name="connsiteX90" fmla="*/ 0 w 1562100"/>
                <a:gd name="connsiteY90" fmla="*/ 923925 h 1309687"/>
                <a:gd name="connsiteX91" fmla="*/ 23813 w 1562100"/>
                <a:gd name="connsiteY91" fmla="*/ 952500 h 1309687"/>
                <a:gd name="connsiteX92" fmla="*/ 16669 w 1562100"/>
                <a:gd name="connsiteY92" fmla="*/ 992981 h 1309687"/>
                <a:gd name="connsiteX93" fmla="*/ 35719 w 1562100"/>
                <a:gd name="connsiteY93" fmla="*/ 997743 h 1309687"/>
                <a:gd name="connsiteX94" fmla="*/ 69056 w 1562100"/>
                <a:gd name="connsiteY94" fmla="*/ 997743 h 1309687"/>
                <a:gd name="connsiteX95" fmla="*/ 85725 w 1562100"/>
                <a:gd name="connsiteY95" fmla="*/ 988218 h 1309687"/>
                <a:gd name="connsiteX96" fmla="*/ 135731 w 1562100"/>
                <a:gd name="connsiteY96" fmla="*/ 1045368 h 1309687"/>
                <a:gd name="connsiteX97" fmla="*/ 123825 w 1562100"/>
                <a:gd name="connsiteY97" fmla="*/ 1064418 h 1309687"/>
                <a:gd name="connsiteX98" fmla="*/ 133350 w 1562100"/>
                <a:gd name="connsiteY98" fmla="*/ 1092993 h 1309687"/>
                <a:gd name="connsiteX99" fmla="*/ 164306 w 1562100"/>
                <a:gd name="connsiteY99" fmla="*/ 1112043 h 1309687"/>
                <a:gd name="connsiteX100" fmla="*/ 190500 w 1562100"/>
                <a:gd name="connsiteY100" fmla="*/ 1121568 h 1309687"/>
                <a:gd name="connsiteX101" fmla="*/ 216694 w 1562100"/>
                <a:gd name="connsiteY101" fmla="*/ 1128712 h 1309687"/>
                <a:gd name="connsiteX102" fmla="*/ 228600 w 1562100"/>
                <a:gd name="connsiteY102" fmla="*/ 1131093 h 1309687"/>
                <a:gd name="connsiteX103" fmla="*/ 240506 w 1562100"/>
                <a:gd name="connsiteY103" fmla="*/ 1092993 h 1309687"/>
                <a:gd name="connsiteX104" fmla="*/ 269081 w 1562100"/>
                <a:gd name="connsiteY104" fmla="*/ 1097756 h 1309687"/>
                <a:gd name="connsiteX105" fmla="*/ 288131 w 1562100"/>
                <a:gd name="connsiteY105" fmla="*/ 1085850 h 1309687"/>
                <a:gd name="connsiteX106" fmla="*/ 307181 w 1562100"/>
                <a:gd name="connsiteY106" fmla="*/ 1135856 h 1309687"/>
                <a:gd name="connsiteX107" fmla="*/ 330994 w 1562100"/>
                <a:gd name="connsiteY107" fmla="*/ 1150143 h 1309687"/>
                <a:gd name="connsiteX108" fmla="*/ 340519 w 1562100"/>
                <a:gd name="connsiteY108" fmla="*/ 1178718 h 1309687"/>
                <a:gd name="connsiteX109" fmla="*/ 357188 w 1562100"/>
                <a:gd name="connsiteY109" fmla="*/ 1188243 h 1309687"/>
                <a:gd name="connsiteX110" fmla="*/ 364331 w 1562100"/>
                <a:gd name="connsiteY110" fmla="*/ 1219200 h 1309687"/>
                <a:gd name="connsiteX111" fmla="*/ 335756 w 1562100"/>
                <a:gd name="connsiteY111" fmla="*/ 1245393 h 1309687"/>
                <a:gd name="connsiteX112" fmla="*/ 309563 w 1562100"/>
                <a:gd name="connsiteY112" fmla="*/ 1262062 h 1309687"/>
                <a:gd name="connsiteX113" fmla="*/ 297656 w 1562100"/>
                <a:gd name="connsiteY113" fmla="*/ 1285875 h 1309687"/>
                <a:gd name="connsiteX114" fmla="*/ 302419 w 1562100"/>
                <a:gd name="connsiteY114" fmla="*/ 1309687 h 1309687"/>
                <a:gd name="connsiteX115" fmla="*/ 342900 w 1562100"/>
                <a:gd name="connsiteY115" fmla="*/ 1309687 h 1309687"/>
                <a:gd name="connsiteX116" fmla="*/ 390525 w 1562100"/>
                <a:gd name="connsiteY116" fmla="*/ 1304925 h 1309687"/>
                <a:gd name="connsiteX117" fmla="*/ 428625 w 1562100"/>
                <a:gd name="connsiteY117" fmla="*/ 1295400 h 1309687"/>
                <a:gd name="connsiteX118" fmla="*/ 454819 w 1562100"/>
                <a:gd name="connsiteY118" fmla="*/ 1302543 h 1309687"/>
                <a:gd name="connsiteX119" fmla="*/ 473869 w 1562100"/>
                <a:gd name="connsiteY119" fmla="*/ 1281112 h 1309687"/>
                <a:gd name="connsiteX120" fmla="*/ 492919 w 1562100"/>
                <a:gd name="connsiteY120" fmla="*/ 1281112 h 1309687"/>
                <a:gd name="connsiteX121" fmla="*/ 507206 w 1562100"/>
                <a:gd name="connsiteY121" fmla="*/ 1250156 h 1309687"/>
                <a:gd name="connsiteX122" fmla="*/ 557213 w 1562100"/>
                <a:gd name="connsiteY122" fmla="*/ 1235868 h 1309687"/>
                <a:gd name="connsiteX123" fmla="*/ 583406 w 1562100"/>
                <a:gd name="connsiteY123" fmla="*/ 1216818 h 1309687"/>
                <a:gd name="connsiteX124" fmla="*/ 590550 w 1562100"/>
                <a:gd name="connsiteY124" fmla="*/ 1178718 h 1309687"/>
                <a:gd name="connsiteX125" fmla="*/ 607219 w 1562100"/>
                <a:gd name="connsiteY125" fmla="*/ 1152525 h 1309687"/>
                <a:gd name="connsiteX126" fmla="*/ 688181 w 1562100"/>
                <a:gd name="connsiteY126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57225 w 1562100"/>
                <a:gd name="connsiteY54" fmla="*/ 64294 h 1309687"/>
                <a:gd name="connsiteX55" fmla="*/ 628650 w 1562100"/>
                <a:gd name="connsiteY55" fmla="*/ 88107 h 1309687"/>
                <a:gd name="connsiteX56" fmla="*/ 500062 w 1562100"/>
                <a:gd name="connsiteY56" fmla="*/ 66676 h 1309687"/>
                <a:gd name="connsiteX57" fmla="*/ 450056 w 1562100"/>
                <a:gd name="connsiteY57" fmla="*/ 2382 h 1309687"/>
                <a:gd name="connsiteX58" fmla="*/ 428625 w 1562100"/>
                <a:gd name="connsiteY58" fmla="*/ 0 h 1309687"/>
                <a:gd name="connsiteX59" fmla="*/ 376238 w 1562100"/>
                <a:gd name="connsiteY59" fmla="*/ 104775 h 1309687"/>
                <a:gd name="connsiteX60" fmla="*/ 314326 w 1562100"/>
                <a:gd name="connsiteY60" fmla="*/ 104774 h 1309687"/>
                <a:gd name="connsiteX61" fmla="*/ 328613 w 1562100"/>
                <a:gd name="connsiteY61" fmla="*/ 183356 h 1309687"/>
                <a:gd name="connsiteX62" fmla="*/ 292894 w 1562100"/>
                <a:gd name="connsiteY62" fmla="*/ 285750 h 1309687"/>
                <a:gd name="connsiteX63" fmla="*/ 264319 w 1562100"/>
                <a:gd name="connsiteY63" fmla="*/ 292893 h 1309687"/>
                <a:gd name="connsiteX64" fmla="*/ 261938 w 1562100"/>
                <a:gd name="connsiteY64" fmla="*/ 307181 h 1309687"/>
                <a:gd name="connsiteX65" fmla="*/ 261938 w 1562100"/>
                <a:gd name="connsiteY65" fmla="*/ 340518 h 1309687"/>
                <a:gd name="connsiteX66" fmla="*/ 228600 w 1562100"/>
                <a:gd name="connsiteY66" fmla="*/ 383381 h 1309687"/>
                <a:gd name="connsiteX67" fmla="*/ 271463 w 1562100"/>
                <a:gd name="connsiteY67" fmla="*/ 400050 h 1309687"/>
                <a:gd name="connsiteX68" fmla="*/ 278606 w 1562100"/>
                <a:gd name="connsiteY68" fmla="*/ 419100 h 1309687"/>
                <a:gd name="connsiteX69" fmla="*/ 257175 w 1562100"/>
                <a:gd name="connsiteY69" fmla="*/ 454818 h 1309687"/>
                <a:gd name="connsiteX70" fmla="*/ 221456 w 1562100"/>
                <a:gd name="connsiteY70" fmla="*/ 464343 h 1309687"/>
                <a:gd name="connsiteX71" fmla="*/ 221456 w 1562100"/>
                <a:gd name="connsiteY71" fmla="*/ 504825 h 1309687"/>
                <a:gd name="connsiteX72" fmla="*/ 254794 w 1562100"/>
                <a:gd name="connsiteY72" fmla="*/ 542925 h 1309687"/>
                <a:gd name="connsiteX73" fmla="*/ 226219 w 1562100"/>
                <a:gd name="connsiteY73" fmla="*/ 607218 h 1309687"/>
                <a:gd name="connsiteX74" fmla="*/ 180975 w 1562100"/>
                <a:gd name="connsiteY74" fmla="*/ 635793 h 1309687"/>
                <a:gd name="connsiteX75" fmla="*/ 183356 w 1562100"/>
                <a:gd name="connsiteY75" fmla="*/ 652462 h 1309687"/>
                <a:gd name="connsiteX76" fmla="*/ 204788 w 1562100"/>
                <a:gd name="connsiteY76" fmla="*/ 661987 h 1309687"/>
                <a:gd name="connsiteX77" fmla="*/ 219075 w 1562100"/>
                <a:gd name="connsiteY77" fmla="*/ 671512 h 1309687"/>
                <a:gd name="connsiteX78" fmla="*/ 223838 w 1562100"/>
                <a:gd name="connsiteY78" fmla="*/ 690562 h 1309687"/>
                <a:gd name="connsiteX79" fmla="*/ 195263 w 1562100"/>
                <a:gd name="connsiteY79" fmla="*/ 716756 h 1309687"/>
                <a:gd name="connsiteX80" fmla="*/ 123825 w 1562100"/>
                <a:gd name="connsiteY80" fmla="*/ 762000 h 1309687"/>
                <a:gd name="connsiteX81" fmla="*/ 123825 w 1562100"/>
                <a:gd name="connsiteY81" fmla="*/ 797718 h 1309687"/>
                <a:gd name="connsiteX82" fmla="*/ 135731 w 1562100"/>
                <a:gd name="connsiteY82" fmla="*/ 828675 h 1309687"/>
                <a:gd name="connsiteX83" fmla="*/ 123825 w 1562100"/>
                <a:gd name="connsiteY83" fmla="*/ 869156 h 1309687"/>
                <a:gd name="connsiteX84" fmla="*/ 76200 w 1562100"/>
                <a:gd name="connsiteY84" fmla="*/ 864393 h 1309687"/>
                <a:gd name="connsiteX85" fmla="*/ 52388 w 1562100"/>
                <a:gd name="connsiteY85" fmla="*/ 809625 h 1309687"/>
                <a:gd name="connsiteX86" fmla="*/ 33338 w 1562100"/>
                <a:gd name="connsiteY86" fmla="*/ 802481 h 1309687"/>
                <a:gd name="connsiteX87" fmla="*/ 23813 w 1562100"/>
                <a:gd name="connsiteY87" fmla="*/ 840581 h 1309687"/>
                <a:gd name="connsiteX88" fmla="*/ 21431 w 1562100"/>
                <a:gd name="connsiteY88" fmla="*/ 850106 h 1309687"/>
                <a:gd name="connsiteX89" fmla="*/ 7144 w 1562100"/>
                <a:gd name="connsiteY89" fmla="*/ 866775 h 1309687"/>
                <a:gd name="connsiteX90" fmla="*/ 0 w 1562100"/>
                <a:gd name="connsiteY90" fmla="*/ 923925 h 1309687"/>
                <a:gd name="connsiteX91" fmla="*/ 23813 w 1562100"/>
                <a:gd name="connsiteY91" fmla="*/ 952500 h 1309687"/>
                <a:gd name="connsiteX92" fmla="*/ 16669 w 1562100"/>
                <a:gd name="connsiteY92" fmla="*/ 992981 h 1309687"/>
                <a:gd name="connsiteX93" fmla="*/ 35719 w 1562100"/>
                <a:gd name="connsiteY93" fmla="*/ 997743 h 1309687"/>
                <a:gd name="connsiteX94" fmla="*/ 69056 w 1562100"/>
                <a:gd name="connsiteY94" fmla="*/ 997743 h 1309687"/>
                <a:gd name="connsiteX95" fmla="*/ 85725 w 1562100"/>
                <a:gd name="connsiteY95" fmla="*/ 988218 h 1309687"/>
                <a:gd name="connsiteX96" fmla="*/ 135731 w 1562100"/>
                <a:gd name="connsiteY96" fmla="*/ 1045368 h 1309687"/>
                <a:gd name="connsiteX97" fmla="*/ 123825 w 1562100"/>
                <a:gd name="connsiteY97" fmla="*/ 1064418 h 1309687"/>
                <a:gd name="connsiteX98" fmla="*/ 133350 w 1562100"/>
                <a:gd name="connsiteY98" fmla="*/ 1092993 h 1309687"/>
                <a:gd name="connsiteX99" fmla="*/ 164306 w 1562100"/>
                <a:gd name="connsiteY99" fmla="*/ 1112043 h 1309687"/>
                <a:gd name="connsiteX100" fmla="*/ 190500 w 1562100"/>
                <a:gd name="connsiteY100" fmla="*/ 1121568 h 1309687"/>
                <a:gd name="connsiteX101" fmla="*/ 216694 w 1562100"/>
                <a:gd name="connsiteY101" fmla="*/ 1128712 h 1309687"/>
                <a:gd name="connsiteX102" fmla="*/ 228600 w 1562100"/>
                <a:gd name="connsiteY102" fmla="*/ 1131093 h 1309687"/>
                <a:gd name="connsiteX103" fmla="*/ 240506 w 1562100"/>
                <a:gd name="connsiteY103" fmla="*/ 1092993 h 1309687"/>
                <a:gd name="connsiteX104" fmla="*/ 269081 w 1562100"/>
                <a:gd name="connsiteY104" fmla="*/ 1097756 h 1309687"/>
                <a:gd name="connsiteX105" fmla="*/ 288131 w 1562100"/>
                <a:gd name="connsiteY105" fmla="*/ 1085850 h 1309687"/>
                <a:gd name="connsiteX106" fmla="*/ 307181 w 1562100"/>
                <a:gd name="connsiteY106" fmla="*/ 1135856 h 1309687"/>
                <a:gd name="connsiteX107" fmla="*/ 330994 w 1562100"/>
                <a:gd name="connsiteY107" fmla="*/ 1150143 h 1309687"/>
                <a:gd name="connsiteX108" fmla="*/ 340519 w 1562100"/>
                <a:gd name="connsiteY108" fmla="*/ 1178718 h 1309687"/>
                <a:gd name="connsiteX109" fmla="*/ 357188 w 1562100"/>
                <a:gd name="connsiteY109" fmla="*/ 1188243 h 1309687"/>
                <a:gd name="connsiteX110" fmla="*/ 364331 w 1562100"/>
                <a:gd name="connsiteY110" fmla="*/ 1219200 h 1309687"/>
                <a:gd name="connsiteX111" fmla="*/ 335756 w 1562100"/>
                <a:gd name="connsiteY111" fmla="*/ 1245393 h 1309687"/>
                <a:gd name="connsiteX112" fmla="*/ 309563 w 1562100"/>
                <a:gd name="connsiteY112" fmla="*/ 1262062 h 1309687"/>
                <a:gd name="connsiteX113" fmla="*/ 297656 w 1562100"/>
                <a:gd name="connsiteY113" fmla="*/ 1285875 h 1309687"/>
                <a:gd name="connsiteX114" fmla="*/ 302419 w 1562100"/>
                <a:gd name="connsiteY114" fmla="*/ 1309687 h 1309687"/>
                <a:gd name="connsiteX115" fmla="*/ 342900 w 1562100"/>
                <a:gd name="connsiteY115" fmla="*/ 1309687 h 1309687"/>
                <a:gd name="connsiteX116" fmla="*/ 390525 w 1562100"/>
                <a:gd name="connsiteY116" fmla="*/ 1304925 h 1309687"/>
                <a:gd name="connsiteX117" fmla="*/ 428625 w 1562100"/>
                <a:gd name="connsiteY117" fmla="*/ 1295400 h 1309687"/>
                <a:gd name="connsiteX118" fmla="*/ 454819 w 1562100"/>
                <a:gd name="connsiteY118" fmla="*/ 1302543 h 1309687"/>
                <a:gd name="connsiteX119" fmla="*/ 473869 w 1562100"/>
                <a:gd name="connsiteY119" fmla="*/ 1281112 h 1309687"/>
                <a:gd name="connsiteX120" fmla="*/ 492919 w 1562100"/>
                <a:gd name="connsiteY120" fmla="*/ 1281112 h 1309687"/>
                <a:gd name="connsiteX121" fmla="*/ 507206 w 1562100"/>
                <a:gd name="connsiteY121" fmla="*/ 1250156 h 1309687"/>
                <a:gd name="connsiteX122" fmla="*/ 557213 w 1562100"/>
                <a:gd name="connsiteY122" fmla="*/ 1235868 h 1309687"/>
                <a:gd name="connsiteX123" fmla="*/ 583406 w 1562100"/>
                <a:gd name="connsiteY123" fmla="*/ 1216818 h 1309687"/>
                <a:gd name="connsiteX124" fmla="*/ 590550 w 1562100"/>
                <a:gd name="connsiteY124" fmla="*/ 1178718 h 1309687"/>
                <a:gd name="connsiteX125" fmla="*/ 607219 w 1562100"/>
                <a:gd name="connsiteY125" fmla="*/ 1152525 h 1309687"/>
                <a:gd name="connsiteX126" fmla="*/ 688181 w 1562100"/>
                <a:gd name="connsiteY126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71513 w 1562100"/>
                <a:gd name="connsiteY54" fmla="*/ 92869 h 1309687"/>
                <a:gd name="connsiteX55" fmla="*/ 657225 w 1562100"/>
                <a:gd name="connsiteY55" fmla="*/ 64294 h 1309687"/>
                <a:gd name="connsiteX56" fmla="*/ 628650 w 1562100"/>
                <a:gd name="connsiteY56" fmla="*/ 88107 h 1309687"/>
                <a:gd name="connsiteX57" fmla="*/ 500062 w 1562100"/>
                <a:gd name="connsiteY57" fmla="*/ 66676 h 1309687"/>
                <a:gd name="connsiteX58" fmla="*/ 450056 w 1562100"/>
                <a:gd name="connsiteY58" fmla="*/ 2382 h 1309687"/>
                <a:gd name="connsiteX59" fmla="*/ 428625 w 1562100"/>
                <a:gd name="connsiteY59" fmla="*/ 0 h 1309687"/>
                <a:gd name="connsiteX60" fmla="*/ 376238 w 1562100"/>
                <a:gd name="connsiteY60" fmla="*/ 104775 h 1309687"/>
                <a:gd name="connsiteX61" fmla="*/ 314326 w 1562100"/>
                <a:gd name="connsiteY61" fmla="*/ 104774 h 1309687"/>
                <a:gd name="connsiteX62" fmla="*/ 328613 w 1562100"/>
                <a:gd name="connsiteY62" fmla="*/ 183356 h 1309687"/>
                <a:gd name="connsiteX63" fmla="*/ 292894 w 1562100"/>
                <a:gd name="connsiteY63" fmla="*/ 285750 h 1309687"/>
                <a:gd name="connsiteX64" fmla="*/ 264319 w 1562100"/>
                <a:gd name="connsiteY64" fmla="*/ 292893 h 1309687"/>
                <a:gd name="connsiteX65" fmla="*/ 261938 w 1562100"/>
                <a:gd name="connsiteY65" fmla="*/ 307181 h 1309687"/>
                <a:gd name="connsiteX66" fmla="*/ 261938 w 1562100"/>
                <a:gd name="connsiteY66" fmla="*/ 340518 h 1309687"/>
                <a:gd name="connsiteX67" fmla="*/ 228600 w 1562100"/>
                <a:gd name="connsiteY67" fmla="*/ 383381 h 1309687"/>
                <a:gd name="connsiteX68" fmla="*/ 271463 w 1562100"/>
                <a:gd name="connsiteY68" fmla="*/ 400050 h 1309687"/>
                <a:gd name="connsiteX69" fmla="*/ 278606 w 1562100"/>
                <a:gd name="connsiteY69" fmla="*/ 419100 h 1309687"/>
                <a:gd name="connsiteX70" fmla="*/ 257175 w 1562100"/>
                <a:gd name="connsiteY70" fmla="*/ 454818 h 1309687"/>
                <a:gd name="connsiteX71" fmla="*/ 221456 w 1562100"/>
                <a:gd name="connsiteY71" fmla="*/ 464343 h 1309687"/>
                <a:gd name="connsiteX72" fmla="*/ 221456 w 1562100"/>
                <a:gd name="connsiteY72" fmla="*/ 504825 h 1309687"/>
                <a:gd name="connsiteX73" fmla="*/ 254794 w 1562100"/>
                <a:gd name="connsiteY73" fmla="*/ 542925 h 1309687"/>
                <a:gd name="connsiteX74" fmla="*/ 226219 w 1562100"/>
                <a:gd name="connsiteY74" fmla="*/ 607218 h 1309687"/>
                <a:gd name="connsiteX75" fmla="*/ 180975 w 1562100"/>
                <a:gd name="connsiteY75" fmla="*/ 635793 h 1309687"/>
                <a:gd name="connsiteX76" fmla="*/ 183356 w 1562100"/>
                <a:gd name="connsiteY76" fmla="*/ 652462 h 1309687"/>
                <a:gd name="connsiteX77" fmla="*/ 204788 w 1562100"/>
                <a:gd name="connsiteY77" fmla="*/ 661987 h 1309687"/>
                <a:gd name="connsiteX78" fmla="*/ 219075 w 1562100"/>
                <a:gd name="connsiteY78" fmla="*/ 671512 h 1309687"/>
                <a:gd name="connsiteX79" fmla="*/ 223838 w 1562100"/>
                <a:gd name="connsiteY79" fmla="*/ 690562 h 1309687"/>
                <a:gd name="connsiteX80" fmla="*/ 195263 w 1562100"/>
                <a:gd name="connsiteY80" fmla="*/ 716756 h 1309687"/>
                <a:gd name="connsiteX81" fmla="*/ 123825 w 1562100"/>
                <a:gd name="connsiteY81" fmla="*/ 762000 h 1309687"/>
                <a:gd name="connsiteX82" fmla="*/ 123825 w 1562100"/>
                <a:gd name="connsiteY82" fmla="*/ 797718 h 1309687"/>
                <a:gd name="connsiteX83" fmla="*/ 135731 w 1562100"/>
                <a:gd name="connsiteY83" fmla="*/ 828675 h 1309687"/>
                <a:gd name="connsiteX84" fmla="*/ 123825 w 1562100"/>
                <a:gd name="connsiteY84" fmla="*/ 869156 h 1309687"/>
                <a:gd name="connsiteX85" fmla="*/ 76200 w 1562100"/>
                <a:gd name="connsiteY85" fmla="*/ 864393 h 1309687"/>
                <a:gd name="connsiteX86" fmla="*/ 52388 w 1562100"/>
                <a:gd name="connsiteY86" fmla="*/ 809625 h 1309687"/>
                <a:gd name="connsiteX87" fmla="*/ 33338 w 1562100"/>
                <a:gd name="connsiteY87" fmla="*/ 802481 h 1309687"/>
                <a:gd name="connsiteX88" fmla="*/ 23813 w 1562100"/>
                <a:gd name="connsiteY88" fmla="*/ 840581 h 1309687"/>
                <a:gd name="connsiteX89" fmla="*/ 21431 w 1562100"/>
                <a:gd name="connsiteY89" fmla="*/ 850106 h 1309687"/>
                <a:gd name="connsiteX90" fmla="*/ 7144 w 1562100"/>
                <a:gd name="connsiteY90" fmla="*/ 866775 h 1309687"/>
                <a:gd name="connsiteX91" fmla="*/ 0 w 1562100"/>
                <a:gd name="connsiteY91" fmla="*/ 923925 h 1309687"/>
                <a:gd name="connsiteX92" fmla="*/ 23813 w 1562100"/>
                <a:gd name="connsiteY92" fmla="*/ 952500 h 1309687"/>
                <a:gd name="connsiteX93" fmla="*/ 16669 w 1562100"/>
                <a:gd name="connsiteY93" fmla="*/ 992981 h 1309687"/>
                <a:gd name="connsiteX94" fmla="*/ 35719 w 1562100"/>
                <a:gd name="connsiteY94" fmla="*/ 997743 h 1309687"/>
                <a:gd name="connsiteX95" fmla="*/ 69056 w 1562100"/>
                <a:gd name="connsiteY95" fmla="*/ 997743 h 1309687"/>
                <a:gd name="connsiteX96" fmla="*/ 85725 w 1562100"/>
                <a:gd name="connsiteY96" fmla="*/ 988218 h 1309687"/>
                <a:gd name="connsiteX97" fmla="*/ 135731 w 1562100"/>
                <a:gd name="connsiteY97" fmla="*/ 1045368 h 1309687"/>
                <a:gd name="connsiteX98" fmla="*/ 123825 w 1562100"/>
                <a:gd name="connsiteY98" fmla="*/ 1064418 h 1309687"/>
                <a:gd name="connsiteX99" fmla="*/ 133350 w 1562100"/>
                <a:gd name="connsiteY99" fmla="*/ 1092993 h 1309687"/>
                <a:gd name="connsiteX100" fmla="*/ 164306 w 1562100"/>
                <a:gd name="connsiteY100" fmla="*/ 1112043 h 1309687"/>
                <a:gd name="connsiteX101" fmla="*/ 190500 w 1562100"/>
                <a:gd name="connsiteY101" fmla="*/ 1121568 h 1309687"/>
                <a:gd name="connsiteX102" fmla="*/ 216694 w 1562100"/>
                <a:gd name="connsiteY102" fmla="*/ 1128712 h 1309687"/>
                <a:gd name="connsiteX103" fmla="*/ 228600 w 1562100"/>
                <a:gd name="connsiteY103" fmla="*/ 1131093 h 1309687"/>
                <a:gd name="connsiteX104" fmla="*/ 240506 w 1562100"/>
                <a:gd name="connsiteY104" fmla="*/ 1092993 h 1309687"/>
                <a:gd name="connsiteX105" fmla="*/ 269081 w 1562100"/>
                <a:gd name="connsiteY105" fmla="*/ 1097756 h 1309687"/>
                <a:gd name="connsiteX106" fmla="*/ 288131 w 1562100"/>
                <a:gd name="connsiteY106" fmla="*/ 1085850 h 1309687"/>
                <a:gd name="connsiteX107" fmla="*/ 307181 w 1562100"/>
                <a:gd name="connsiteY107" fmla="*/ 1135856 h 1309687"/>
                <a:gd name="connsiteX108" fmla="*/ 330994 w 1562100"/>
                <a:gd name="connsiteY108" fmla="*/ 1150143 h 1309687"/>
                <a:gd name="connsiteX109" fmla="*/ 340519 w 1562100"/>
                <a:gd name="connsiteY109" fmla="*/ 1178718 h 1309687"/>
                <a:gd name="connsiteX110" fmla="*/ 357188 w 1562100"/>
                <a:gd name="connsiteY110" fmla="*/ 1188243 h 1309687"/>
                <a:gd name="connsiteX111" fmla="*/ 364331 w 1562100"/>
                <a:gd name="connsiteY111" fmla="*/ 1219200 h 1309687"/>
                <a:gd name="connsiteX112" fmla="*/ 335756 w 1562100"/>
                <a:gd name="connsiteY112" fmla="*/ 1245393 h 1309687"/>
                <a:gd name="connsiteX113" fmla="*/ 309563 w 1562100"/>
                <a:gd name="connsiteY113" fmla="*/ 1262062 h 1309687"/>
                <a:gd name="connsiteX114" fmla="*/ 297656 w 1562100"/>
                <a:gd name="connsiteY114" fmla="*/ 1285875 h 1309687"/>
                <a:gd name="connsiteX115" fmla="*/ 302419 w 1562100"/>
                <a:gd name="connsiteY115" fmla="*/ 1309687 h 1309687"/>
                <a:gd name="connsiteX116" fmla="*/ 342900 w 1562100"/>
                <a:gd name="connsiteY116" fmla="*/ 1309687 h 1309687"/>
                <a:gd name="connsiteX117" fmla="*/ 390525 w 1562100"/>
                <a:gd name="connsiteY117" fmla="*/ 1304925 h 1309687"/>
                <a:gd name="connsiteX118" fmla="*/ 428625 w 1562100"/>
                <a:gd name="connsiteY118" fmla="*/ 1295400 h 1309687"/>
                <a:gd name="connsiteX119" fmla="*/ 454819 w 1562100"/>
                <a:gd name="connsiteY119" fmla="*/ 1302543 h 1309687"/>
                <a:gd name="connsiteX120" fmla="*/ 473869 w 1562100"/>
                <a:gd name="connsiteY120" fmla="*/ 1281112 h 1309687"/>
                <a:gd name="connsiteX121" fmla="*/ 492919 w 1562100"/>
                <a:gd name="connsiteY121" fmla="*/ 1281112 h 1309687"/>
                <a:gd name="connsiteX122" fmla="*/ 507206 w 1562100"/>
                <a:gd name="connsiteY122" fmla="*/ 1250156 h 1309687"/>
                <a:gd name="connsiteX123" fmla="*/ 557213 w 1562100"/>
                <a:gd name="connsiteY123" fmla="*/ 1235868 h 1309687"/>
                <a:gd name="connsiteX124" fmla="*/ 583406 w 1562100"/>
                <a:gd name="connsiteY124" fmla="*/ 1216818 h 1309687"/>
                <a:gd name="connsiteX125" fmla="*/ 590550 w 1562100"/>
                <a:gd name="connsiteY125" fmla="*/ 1178718 h 1309687"/>
                <a:gd name="connsiteX126" fmla="*/ 607219 w 1562100"/>
                <a:gd name="connsiteY126" fmla="*/ 1152525 h 1309687"/>
                <a:gd name="connsiteX127" fmla="*/ 688181 w 1562100"/>
                <a:gd name="connsiteY127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4851 w 1562100"/>
                <a:gd name="connsiteY54" fmla="*/ 92869 h 1309687"/>
                <a:gd name="connsiteX55" fmla="*/ 657225 w 1562100"/>
                <a:gd name="connsiteY55" fmla="*/ 64294 h 1309687"/>
                <a:gd name="connsiteX56" fmla="*/ 628650 w 1562100"/>
                <a:gd name="connsiteY56" fmla="*/ 88107 h 1309687"/>
                <a:gd name="connsiteX57" fmla="*/ 500062 w 1562100"/>
                <a:gd name="connsiteY57" fmla="*/ 66676 h 1309687"/>
                <a:gd name="connsiteX58" fmla="*/ 450056 w 1562100"/>
                <a:gd name="connsiteY58" fmla="*/ 2382 h 1309687"/>
                <a:gd name="connsiteX59" fmla="*/ 428625 w 1562100"/>
                <a:gd name="connsiteY59" fmla="*/ 0 h 1309687"/>
                <a:gd name="connsiteX60" fmla="*/ 376238 w 1562100"/>
                <a:gd name="connsiteY60" fmla="*/ 104775 h 1309687"/>
                <a:gd name="connsiteX61" fmla="*/ 314326 w 1562100"/>
                <a:gd name="connsiteY61" fmla="*/ 104774 h 1309687"/>
                <a:gd name="connsiteX62" fmla="*/ 328613 w 1562100"/>
                <a:gd name="connsiteY62" fmla="*/ 183356 h 1309687"/>
                <a:gd name="connsiteX63" fmla="*/ 292894 w 1562100"/>
                <a:gd name="connsiteY63" fmla="*/ 285750 h 1309687"/>
                <a:gd name="connsiteX64" fmla="*/ 264319 w 1562100"/>
                <a:gd name="connsiteY64" fmla="*/ 292893 h 1309687"/>
                <a:gd name="connsiteX65" fmla="*/ 261938 w 1562100"/>
                <a:gd name="connsiteY65" fmla="*/ 307181 h 1309687"/>
                <a:gd name="connsiteX66" fmla="*/ 261938 w 1562100"/>
                <a:gd name="connsiteY66" fmla="*/ 340518 h 1309687"/>
                <a:gd name="connsiteX67" fmla="*/ 228600 w 1562100"/>
                <a:gd name="connsiteY67" fmla="*/ 383381 h 1309687"/>
                <a:gd name="connsiteX68" fmla="*/ 271463 w 1562100"/>
                <a:gd name="connsiteY68" fmla="*/ 400050 h 1309687"/>
                <a:gd name="connsiteX69" fmla="*/ 278606 w 1562100"/>
                <a:gd name="connsiteY69" fmla="*/ 419100 h 1309687"/>
                <a:gd name="connsiteX70" fmla="*/ 257175 w 1562100"/>
                <a:gd name="connsiteY70" fmla="*/ 454818 h 1309687"/>
                <a:gd name="connsiteX71" fmla="*/ 221456 w 1562100"/>
                <a:gd name="connsiteY71" fmla="*/ 464343 h 1309687"/>
                <a:gd name="connsiteX72" fmla="*/ 221456 w 1562100"/>
                <a:gd name="connsiteY72" fmla="*/ 504825 h 1309687"/>
                <a:gd name="connsiteX73" fmla="*/ 254794 w 1562100"/>
                <a:gd name="connsiteY73" fmla="*/ 542925 h 1309687"/>
                <a:gd name="connsiteX74" fmla="*/ 226219 w 1562100"/>
                <a:gd name="connsiteY74" fmla="*/ 607218 h 1309687"/>
                <a:gd name="connsiteX75" fmla="*/ 180975 w 1562100"/>
                <a:gd name="connsiteY75" fmla="*/ 635793 h 1309687"/>
                <a:gd name="connsiteX76" fmla="*/ 183356 w 1562100"/>
                <a:gd name="connsiteY76" fmla="*/ 652462 h 1309687"/>
                <a:gd name="connsiteX77" fmla="*/ 204788 w 1562100"/>
                <a:gd name="connsiteY77" fmla="*/ 661987 h 1309687"/>
                <a:gd name="connsiteX78" fmla="*/ 219075 w 1562100"/>
                <a:gd name="connsiteY78" fmla="*/ 671512 h 1309687"/>
                <a:gd name="connsiteX79" fmla="*/ 223838 w 1562100"/>
                <a:gd name="connsiteY79" fmla="*/ 690562 h 1309687"/>
                <a:gd name="connsiteX80" fmla="*/ 195263 w 1562100"/>
                <a:gd name="connsiteY80" fmla="*/ 716756 h 1309687"/>
                <a:gd name="connsiteX81" fmla="*/ 123825 w 1562100"/>
                <a:gd name="connsiteY81" fmla="*/ 762000 h 1309687"/>
                <a:gd name="connsiteX82" fmla="*/ 123825 w 1562100"/>
                <a:gd name="connsiteY82" fmla="*/ 797718 h 1309687"/>
                <a:gd name="connsiteX83" fmla="*/ 135731 w 1562100"/>
                <a:gd name="connsiteY83" fmla="*/ 828675 h 1309687"/>
                <a:gd name="connsiteX84" fmla="*/ 123825 w 1562100"/>
                <a:gd name="connsiteY84" fmla="*/ 869156 h 1309687"/>
                <a:gd name="connsiteX85" fmla="*/ 76200 w 1562100"/>
                <a:gd name="connsiteY85" fmla="*/ 864393 h 1309687"/>
                <a:gd name="connsiteX86" fmla="*/ 52388 w 1562100"/>
                <a:gd name="connsiteY86" fmla="*/ 809625 h 1309687"/>
                <a:gd name="connsiteX87" fmla="*/ 33338 w 1562100"/>
                <a:gd name="connsiteY87" fmla="*/ 802481 h 1309687"/>
                <a:gd name="connsiteX88" fmla="*/ 23813 w 1562100"/>
                <a:gd name="connsiteY88" fmla="*/ 840581 h 1309687"/>
                <a:gd name="connsiteX89" fmla="*/ 21431 w 1562100"/>
                <a:gd name="connsiteY89" fmla="*/ 850106 h 1309687"/>
                <a:gd name="connsiteX90" fmla="*/ 7144 w 1562100"/>
                <a:gd name="connsiteY90" fmla="*/ 866775 h 1309687"/>
                <a:gd name="connsiteX91" fmla="*/ 0 w 1562100"/>
                <a:gd name="connsiteY91" fmla="*/ 923925 h 1309687"/>
                <a:gd name="connsiteX92" fmla="*/ 23813 w 1562100"/>
                <a:gd name="connsiteY92" fmla="*/ 952500 h 1309687"/>
                <a:gd name="connsiteX93" fmla="*/ 16669 w 1562100"/>
                <a:gd name="connsiteY93" fmla="*/ 992981 h 1309687"/>
                <a:gd name="connsiteX94" fmla="*/ 35719 w 1562100"/>
                <a:gd name="connsiteY94" fmla="*/ 997743 h 1309687"/>
                <a:gd name="connsiteX95" fmla="*/ 69056 w 1562100"/>
                <a:gd name="connsiteY95" fmla="*/ 997743 h 1309687"/>
                <a:gd name="connsiteX96" fmla="*/ 85725 w 1562100"/>
                <a:gd name="connsiteY96" fmla="*/ 988218 h 1309687"/>
                <a:gd name="connsiteX97" fmla="*/ 135731 w 1562100"/>
                <a:gd name="connsiteY97" fmla="*/ 1045368 h 1309687"/>
                <a:gd name="connsiteX98" fmla="*/ 123825 w 1562100"/>
                <a:gd name="connsiteY98" fmla="*/ 1064418 h 1309687"/>
                <a:gd name="connsiteX99" fmla="*/ 133350 w 1562100"/>
                <a:gd name="connsiteY99" fmla="*/ 1092993 h 1309687"/>
                <a:gd name="connsiteX100" fmla="*/ 164306 w 1562100"/>
                <a:gd name="connsiteY100" fmla="*/ 1112043 h 1309687"/>
                <a:gd name="connsiteX101" fmla="*/ 190500 w 1562100"/>
                <a:gd name="connsiteY101" fmla="*/ 1121568 h 1309687"/>
                <a:gd name="connsiteX102" fmla="*/ 216694 w 1562100"/>
                <a:gd name="connsiteY102" fmla="*/ 1128712 h 1309687"/>
                <a:gd name="connsiteX103" fmla="*/ 228600 w 1562100"/>
                <a:gd name="connsiteY103" fmla="*/ 1131093 h 1309687"/>
                <a:gd name="connsiteX104" fmla="*/ 240506 w 1562100"/>
                <a:gd name="connsiteY104" fmla="*/ 1092993 h 1309687"/>
                <a:gd name="connsiteX105" fmla="*/ 269081 w 1562100"/>
                <a:gd name="connsiteY105" fmla="*/ 1097756 h 1309687"/>
                <a:gd name="connsiteX106" fmla="*/ 288131 w 1562100"/>
                <a:gd name="connsiteY106" fmla="*/ 1085850 h 1309687"/>
                <a:gd name="connsiteX107" fmla="*/ 307181 w 1562100"/>
                <a:gd name="connsiteY107" fmla="*/ 1135856 h 1309687"/>
                <a:gd name="connsiteX108" fmla="*/ 330994 w 1562100"/>
                <a:gd name="connsiteY108" fmla="*/ 1150143 h 1309687"/>
                <a:gd name="connsiteX109" fmla="*/ 340519 w 1562100"/>
                <a:gd name="connsiteY109" fmla="*/ 1178718 h 1309687"/>
                <a:gd name="connsiteX110" fmla="*/ 357188 w 1562100"/>
                <a:gd name="connsiteY110" fmla="*/ 1188243 h 1309687"/>
                <a:gd name="connsiteX111" fmla="*/ 364331 w 1562100"/>
                <a:gd name="connsiteY111" fmla="*/ 1219200 h 1309687"/>
                <a:gd name="connsiteX112" fmla="*/ 335756 w 1562100"/>
                <a:gd name="connsiteY112" fmla="*/ 1245393 h 1309687"/>
                <a:gd name="connsiteX113" fmla="*/ 309563 w 1562100"/>
                <a:gd name="connsiteY113" fmla="*/ 1262062 h 1309687"/>
                <a:gd name="connsiteX114" fmla="*/ 297656 w 1562100"/>
                <a:gd name="connsiteY114" fmla="*/ 1285875 h 1309687"/>
                <a:gd name="connsiteX115" fmla="*/ 302419 w 1562100"/>
                <a:gd name="connsiteY115" fmla="*/ 1309687 h 1309687"/>
                <a:gd name="connsiteX116" fmla="*/ 342900 w 1562100"/>
                <a:gd name="connsiteY116" fmla="*/ 1309687 h 1309687"/>
                <a:gd name="connsiteX117" fmla="*/ 390525 w 1562100"/>
                <a:gd name="connsiteY117" fmla="*/ 1304925 h 1309687"/>
                <a:gd name="connsiteX118" fmla="*/ 428625 w 1562100"/>
                <a:gd name="connsiteY118" fmla="*/ 1295400 h 1309687"/>
                <a:gd name="connsiteX119" fmla="*/ 454819 w 1562100"/>
                <a:gd name="connsiteY119" fmla="*/ 1302543 h 1309687"/>
                <a:gd name="connsiteX120" fmla="*/ 473869 w 1562100"/>
                <a:gd name="connsiteY120" fmla="*/ 1281112 h 1309687"/>
                <a:gd name="connsiteX121" fmla="*/ 492919 w 1562100"/>
                <a:gd name="connsiteY121" fmla="*/ 1281112 h 1309687"/>
                <a:gd name="connsiteX122" fmla="*/ 507206 w 1562100"/>
                <a:gd name="connsiteY122" fmla="*/ 1250156 h 1309687"/>
                <a:gd name="connsiteX123" fmla="*/ 557213 w 1562100"/>
                <a:gd name="connsiteY123" fmla="*/ 1235868 h 1309687"/>
                <a:gd name="connsiteX124" fmla="*/ 583406 w 1562100"/>
                <a:gd name="connsiteY124" fmla="*/ 1216818 h 1309687"/>
                <a:gd name="connsiteX125" fmla="*/ 590550 w 1562100"/>
                <a:gd name="connsiteY125" fmla="*/ 1178718 h 1309687"/>
                <a:gd name="connsiteX126" fmla="*/ 607219 w 1562100"/>
                <a:gd name="connsiteY126" fmla="*/ 1152525 h 1309687"/>
                <a:gd name="connsiteX127" fmla="*/ 688181 w 1562100"/>
                <a:gd name="connsiteY127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2469 w 1562100"/>
                <a:gd name="connsiteY54" fmla="*/ 152401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2469 w 1562100"/>
                <a:gd name="connsiteY54" fmla="*/ 152401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81038 w 1562100"/>
                <a:gd name="connsiteY54" fmla="*/ 157164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81038 w 1562100"/>
                <a:gd name="connsiteY54" fmla="*/ 157164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92944 w 1562100"/>
                <a:gd name="connsiteY54" fmla="*/ 157164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4851 w 1562100"/>
                <a:gd name="connsiteY54" fmla="*/ 92869 h 1309687"/>
                <a:gd name="connsiteX55" fmla="*/ 657225 w 1562100"/>
                <a:gd name="connsiteY55" fmla="*/ 64294 h 1309687"/>
                <a:gd name="connsiteX56" fmla="*/ 628650 w 1562100"/>
                <a:gd name="connsiteY56" fmla="*/ 88107 h 1309687"/>
                <a:gd name="connsiteX57" fmla="*/ 500062 w 1562100"/>
                <a:gd name="connsiteY57" fmla="*/ 66676 h 1309687"/>
                <a:gd name="connsiteX58" fmla="*/ 450056 w 1562100"/>
                <a:gd name="connsiteY58" fmla="*/ 2382 h 1309687"/>
                <a:gd name="connsiteX59" fmla="*/ 428625 w 1562100"/>
                <a:gd name="connsiteY59" fmla="*/ 0 h 1309687"/>
                <a:gd name="connsiteX60" fmla="*/ 376238 w 1562100"/>
                <a:gd name="connsiteY60" fmla="*/ 104775 h 1309687"/>
                <a:gd name="connsiteX61" fmla="*/ 314326 w 1562100"/>
                <a:gd name="connsiteY61" fmla="*/ 104774 h 1309687"/>
                <a:gd name="connsiteX62" fmla="*/ 328613 w 1562100"/>
                <a:gd name="connsiteY62" fmla="*/ 183356 h 1309687"/>
                <a:gd name="connsiteX63" fmla="*/ 292894 w 1562100"/>
                <a:gd name="connsiteY63" fmla="*/ 285750 h 1309687"/>
                <a:gd name="connsiteX64" fmla="*/ 264319 w 1562100"/>
                <a:gd name="connsiteY64" fmla="*/ 292893 h 1309687"/>
                <a:gd name="connsiteX65" fmla="*/ 261938 w 1562100"/>
                <a:gd name="connsiteY65" fmla="*/ 307181 h 1309687"/>
                <a:gd name="connsiteX66" fmla="*/ 261938 w 1562100"/>
                <a:gd name="connsiteY66" fmla="*/ 340518 h 1309687"/>
                <a:gd name="connsiteX67" fmla="*/ 228600 w 1562100"/>
                <a:gd name="connsiteY67" fmla="*/ 383381 h 1309687"/>
                <a:gd name="connsiteX68" fmla="*/ 271463 w 1562100"/>
                <a:gd name="connsiteY68" fmla="*/ 400050 h 1309687"/>
                <a:gd name="connsiteX69" fmla="*/ 278606 w 1562100"/>
                <a:gd name="connsiteY69" fmla="*/ 419100 h 1309687"/>
                <a:gd name="connsiteX70" fmla="*/ 257175 w 1562100"/>
                <a:gd name="connsiteY70" fmla="*/ 454818 h 1309687"/>
                <a:gd name="connsiteX71" fmla="*/ 221456 w 1562100"/>
                <a:gd name="connsiteY71" fmla="*/ 464343 h 1309687"/>
                <a:gd name="connsiteX72" fmla="*/ 221456 w 1562100"/>
                <a:gd name="connsiteY72" fmla="*/ 504825 h 1309687"/>
                <a:gd name="connsiteX73" fmla="*/ 254794 w 1562100"/>
                <a:gd name="connsiteY73" fmla="*/ 542925 h 1309687"/>
                <a:gd name="connsiteX74" fmla="*/ 226219 w 1562100"/>
                <a:gd name="connsiteY74" fmla="*/ 607218 h 1309687"/>
                <a:gd name="connsiteX75" fmla="*/ 180975 w 1562100"/>
                <a:gd name="connsiteY75" fmla="*/ 635793 h 1309687"/>
                <a:gd name="connsiteX76" fmla="*/ 183356 w 1562100"/>
                <a:gd name="connsiteY76" fmla="*/ 652462 h 1309687"/>
                <a:gd name="connsiteX77" fmla="*/ 204788 w 1562100"/>
                <a:gd name="connsiteY77" fmla="*/ 661987 h 1309687"/>
                <a:gd name="connsiteX78" fmla="*/ 219075 w 1562100"/>
                <a:gd name="connsiteY78" fmla="*/ 671512 h 1309687"/>
                <a:gd name="connsiteX79" fmla="*/ 223838 w 1562100"/>
                <a:gd name="connsiteY79" fmla="*/ 690562 h 1309687"/>
                <a:gd name="connsiteX80" fmla="*/ 195263 w 1562100"/>
                <a:gd name="connsiteY80" fmla="*/ 716756 h 1309687"/>
                <a:gd name="connsiteX81" fmla="*/ 123825 w 1562100"/>
                <a:gd name="connsiteY81" fmla="*/ 762000 h 1309687"/>
                <a:gd name="connsiteX82" fmla="*/ 123825 w 1562100"/>
                <a:gd name="connsiteY82" fmla="*/ 797718 h 1309687"/>
                <a:gd name="connsiteX83" fmla="*/ 135731 w 1562100"/>
                <a:gd name="connsiteY83" fmla="*/ 828675 h 1309687"/>
                <a:gd name="connsiteX84" fmla="*/ 123825 w 1562100"/>
                <a:gd name="connsiteY84" fmla="*/ 869156 h 1309687"/>
                <a:gd name="connsiteX85" fmla="*/ 76200 w 1562100"/>
                <a:gd name="connsiteY85" fmla="*/ 864393 h 1309687"/>
                <a:gd name="connsiteX86" fmla="*/ 52388 w 1562100"/>
                <a:gd name="connsiteY86" fmla="*/ 809625 h 1309687"/>
                <a:gd name="connsiteX87" fmla="*/ 33338 w 1562100"/>
                <a:gd name="connsiteY87" fmla="*/ 802481 h 1309687"/>
                <a:gd name="connsiteX88" fmla="*/ 23813 w 1562100"/>
                <a:gd name="connsiteY88" fmla="*/ 840581 h 1309687"/>
                <a:gd name="connsiteX89" fmla="*/ 21431 w 1562100"/>
                <a:gd name="connsiteY89" fmla="*/ 850106 h 1309687"/>
                <a:gd name="connsiteX90" fmla="*/ 7144 w 1562100"/>
                <a:gd name="connsiteY90" fmla="*/ 866775 h 1309687"/>
                <a:gd name="connsiteX91" fmla="*/ 0 w 1562100"/>
                <a:gd name="connsiteY91" fmla="*/ 923925 h 1309687"/>
                <a:gd name="connsiteX92" fmla="*/ 23813 w 1562100"/>
                <a:gd name="connsiteY92" fmla="*/ 952500 h 1309687"/>
                <a:gd name="connsiteX93" fmla="*/ 16669 w 1562100"/>
                <a:gd name="connsiteY93" fmla="*/ 992981 h 1309687"/>
                <a:gd name="connsiteX94" fmla="*/ 35719 w 1562100"/>
                <a:gd name="connsiteY94" fmla="*/ 997743 h 1309687"/>
                <a:gd name="connsiteX95" fmla="*/ 69056 w 1562100"/>
                <a:gd name="connsiteY95" fmla="*/ 997743 h 1309687"/>
                <a:gd name="connsiteX96" fmla="*/ 85725 w 1562100"/>
                <a:gd name="connsiteY96" fmla="*/ 988218 h 1309687"/>
                <a:gd name="connsiteX97" fmla="*/ 135731 w 1562100"/>
                <a:gd name="connsiteY97" fmla="*/ 1045368 h 1309687"/>
                <a:gd name="connsiteX98" fmla="*/ 123825 w 1562100"/>
                <a:gd name="connsiteY98" fmla="*/ 1064418 h 1309687"/>
                <a:gd name="connsiteX99" fmla="*/ 133350 w 1562100"/>
                <a:gd name="connsiteY99" fmla="*/ 1092993 h 1309687"/>
                <a:gd name="connsiteX100" fmla="*/ 164306 w 1562100"/>
                <a:gd name="connsiteY100" fmla="*/ 1112043 h 1309687"/>
                <a:gd name="connsiteX101" fmla="*/ 190500 w 1562100"/>
                <a:gd name="connsiteY101" fmla="*/ 1121568 h 1309687"/>
                <a:gd name="connsiteX102" fmla="*/ 216694 w 1562100"/>
                <a:gd name="connsiteY102" fmla="*/ 1128712 h 1309687"/>
                <a:gd name="connsiteX103" fmla="*/ 228600 w 1562100"/>
                <a:gd name="connsiteY103" fmla="*/ 1131093 h 1309687"/>
                <a:gd name="connsiteX104" fmla="*/ 240506 w 1562100"/>
                <a:gd name="connsiteY104" fmla="*/ 1092993 h 1309687"/>
                <a:gd name="connsiteX105" fmla="*/ 269081 w 1562100"/>
                <a:gd name="connsiteY105" fmla="*/ 1097756 h 1309687"/>
                <a:gd name="connsiteX106" fmla="*/ 288131 w 1562100"/>
                <a:gd name="connsiteY106" fmla="*/ 1085850 h 1309687"/>
                <a:gd name="connsiteX107" fmla="*/ 307181 w 1562100"/>
                <a:gd name="connsiteY107" fmla="*/ 1135856 h 1309687"/>
                <a:gd name="connsiteX108" fmla="*/ 330994 w 1562100"/>
                <a:gd name="connsiteY108" fmla="*/ 1150143 h 1309687"/>
                <a:gd name="connsiteX109" fmla="*/ 340519 w 1562100"/>
                <a:gd name="connsiteY109" fmla="*/ 1178718 h 1309687"/>
                <a:gd name="connsiteX110" fmla="*/ 357188 w 1562100"/>
                <a:gd name="connsiteY110" fmla="*/ 1188243 h 1309687"/>
                <a:gd name="connsiteX111" fmla="*/ 364331 w 1562100"/>
                <a:gd name="connsiteY111" fmla="*/ 1219200 h 1309687"/>
                <a:gd name="connsiteX112" fmla="*/ 335756 w 1562100"/>
                <a:gd name="connsiteY112" fmla="*/ 1245393 h 1309687"/>
                <a:gd name="connsiteX113" fmla="*/ 309563 w 1562100"/>
                <a:gd name="connsiteY113" fmla="*/ 1262062 h 1309687"/>
                <a:gd name="connsiteX114" fmla="*/ 297656 w 1562100"/>
                <a:gd name="connsiteY114" fmla="*/ 1285875 h 1309687"/>
                <a:gd name="connsiteX115" fmla="*/ 302419 w 1562100"/>
                <a:gd name="connsiteY115" fmla="*/ 1309687 h 1309687"/>
                <a:gd name="connsiteX116" fmla="*/ 342900 w 1562100"/>
                <a:gd name="connsiteY116" fmla="*/ 1309687 h 1309687"/>
                <a:gd name="connsiteX117" fmla="*/ 390525 w 1562100"/>
                <a:gd name="connsiteY117" fmla="*/ 1304925 h 1309687"/>
                <a:gd name="connsiteX118" fmla="*/ 428625 w 1562100"/>
                <a:gd name="connsiteY118" fmla="*/ 1295400 h 1309687"/>
                <a:gd name="connsiteX119" fmla="*/ 454819 w 1562100"/>
                <a:gd name="connsiteY119" fmla="*/ 1302543 h 1309687"/>
                <a:gd name="connsiteX120" fmla="*/ 473869 w 1562100"/>
                <a:gd name="connsiteY120" fmla="*/ 1281112 h 1309687"/>
                <a:gd name="connsiteX121" fmla="*/ 492919 w 1562100"/>
                <a:gd name="connsiteY121" fmla="*/ 1281112 h 1309687"/>
                <a:gd name="connsiteX122" fmla="*/ 507206 w 1562100"/>
                <a:gd name="connsiteY122" fmla="*/ 1250156 h 1309687"/>
                <a:gd name="connsiteX123" fmla="*/ 557213 w 1562100"/>
                <a:gd name="connsiteY123" fmla="*/ 1235868 h 1309687"/>
                <a:gd name="connsiteX124" fmla="*/ 583406 w 1562100"/>
                <a:gd name="connsiteY124" fmla="*/ 1216818 h 1309687"/>
                <a:gd name="connsiteX125" fmla="*/ 590550 w 1562100"/>
                <a:gd name="connsiteY125" fmla="*/ 1178718 h 1309687"/>
                <a:gd name="connsiteX126" fmla="*/ 607219 w 1562100"/>
                <a:gd name="connsiteY126" fmla="*/ 1152525 h 1309687"/>
                <a:gd name="connsiteX127" fmla="*/ 688181 w 1562100"/>
                <a:gd name="connsiteY127" fmla="*/ 1183481 h 130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562100" h="1309687">
                  <a:moveTo>
                    <a:pt x="688181" y="1183481"/>
                  </a:moveTo>
                  <a:lnTo>
                    <a:pt x="688181" y="1097756"/>
                  </a:lnTo>
                  <a:lnTo>
                    <a:pt x="692944" y="1054893"/>
                  </a:lnTo>
                  <a:lnTo>
                    <a:pt x="692944" y="1009650"/>
                  </a:lnTo>
                  <a:lnTo>
                    <a:pt x="676275" y="985837"/>
                  </a:lnTo>
                  <a:lnTo>
                    <a:pt x="690563" y="933450"/>
                  </a:lnTo>
                  <a:lnTo>
                    <a:pt x="685800" y="907256"/>
                  </a:lnTo>
                  <a:lnTo>
                    <a:pt x="697706" y="862012"/>
                  </a:lnTo>
                  <a:lnTo>
                    <a:pt x="714375" y="838200"/>
                  </a:lnTo>
                  <a:lnTo>
                    <a:pt x="721519" y="804862"/>
                  </a:lnTo>
                  <a:lnTo>
                    <a:pt x="735806" y="785812"/>
                  </a:lnTo>
                  <a:lnTo>
                    <a:pt x="792956" y="776287"/>
                  </a:lnTo>
                  <a:lnTo>
                    <a:pt x="838200" y="759618"/>
                  </a:lnTo>
                  <a:lnTo>
                    <a:pt x="876300" y="719137"/>
                  </a:lnTo>
                  <a:lnTo>
                    <a:pt x="923925" y="704850"/>
                  </a:lnTo>
                  <a:lnTo>
                    <a:pt x="995363" y="700087"/>
                  </a:lnTo>
                  <a:lnTo>
                    <a:pt x="1040606" y="690562"/>
                  </a:lnTo>
                  <a:lnTo>
                    <a:pt x="1119188" y="583406"/>
                  </a:lnTo>
                  <a:lnTo>
                    <a:pt x="1126331" y="550068"/>
                  </a:lnTo>
                  <a:lnTo>
                    <a:pt x="1152525" y="521493"/>
                  </a:lnTo>
                  <a:lnTo>
                    <a:pt x="1197769" y="511968"/>
                  </a:lnTo>
                  <a:lnTo>
                    <a:pt x="1290638" y="435768"/>
                  </a:lnTo>
                  <a:lnTo>
                    <a:pt x="1314450" y="433387"/>
                  </a:lnTo>
                  <a:lnTo>
                    <a:pt x="1409700" y="352425"/>
                  </a:lnTo>
                  <a:lnTo>
                    <a:pt x="1414463" y="333375"/>
                  </a:lnTo>
                  <a:lnTo>
                    <a:pt x="1507331" y="278606"/>
                  </a:lnTo>
                  <a:lnTo>
                    <a:pt x="1543050" y="233362"/>
                  </a:lnTo>
                  <a:lnTo>
                    <a:pt x="1562100" y="195262"/>
                  </a:lnTo>
                  <a:lnTo>
                    <a:pt x="1512094" y="214312"/>
                  </a:lnTo>
                  <a:lnTo>
                    <a:pt x="1478756" y="214312"/>
                  </a:lnTo>
                  <a:lnTo>
                    <a:pt x="1452563" y="252412"/>
                  </a:lnTo>
                  <a:lnTo>
                    <a:pt x="1421606" y="250031"/>
                  </a:lnTo>
                  <a:lnTo>
                    <a:pt x="1366838" y="219075"/>
                  </a:lnTo>
                  <a:lnTo>
                    <a:pt x="1323975" y="207168"/>
                  </a:lnTo>
                  <a:lnTo>
                    <a:pt x="1238250" y="242887"/>
                  </a:lnTo>
                  <a:lnTo>
                    <a:pt x="1223963" y="280987"/>
                  </a:lnTo>
                  <a:lnTo>
                    <a:pt x="1195388" y="338137"/>
                  </a:lnTo>
                  <a:lnTo>
                    <a:pt x="1109663" y="300037"/>
                  </a:lnTo>
                  <a:lnTo>
                    <a:pt x="1097756" y="342900"/>
                  </a:lnTo>
                  <a:lnTo>
                    <a:pt x="1083469" y="376237"/>
                  </a:lnTo>
                  <a:lnTo>
                    <a:pt x="959644" y="407193"/>
                  </a:lnTo>
                  <a:lnTo>
                    <a:pt x="945356" y="402431"/>
                  </a:lnTo>
                  <a:lnTo>
                    <a:pt x="926306" y="423862"/>
                  </a:lnTo>
                  <a:lnTo>
                    <a:pt x="890588" y="431006"/>
                  </a:lnTo>
                  <a:lnTo>
                    <a:pt x="854869" y="381000"/>
                  </a:lnTo>
                  <a:lnTo>
                    <a:pt x="835819" y="369093"/>
                  </a:lnTo>
                  <a:lnTo>
                    <a:pt x="826294" y="323850"/>
                  </a:lnTo>
                  <a:lnTo>
                    <a:pt x="792956" y="307181"/>
                  </a:lnTo>
                  <a:lnTo>
                    <a:pt x="759619" y="300037"/>
                  </a:lnTo>
                  <a:lnTo>
                    <a:pt x="740569" y="295275"/>
                  </a:lnTo>
                  <a:lnTo>
                    <a:pt x="728663" y="285750"/>
                  </a:lnTo>
                  <a:lnTo>
                    <a:pt x="735806" y="259556"/>
                  </a:lnTo>
                  <a:lnTo>
                    <a:pt x="742950" y="235743"/>
                  </a:lnTo>
                  <a:lnTo>
                    <a:pt x="700088" y="185737"/>
                  </a:lnTo>
                  <a:cubicBezTo>
                    <a:pt x="693738" y="161925"/>
                    <a:pt x="711995" y="113109"/>
                    <a:pt x="704851" y="92869"/>
                  </a:cubicBezTo>
                  <a:lnTo>
                    <a:pt x="657225" y="64294"/>
                  </a:lnTo>
                  <a:cubicBezTo>
                    <a:pt x="653256" y="63500"/>
                    <a:pt x="632619" y="88901"/>
                    <a:pt x="628650" y="88107"/>
                  </a:cubicBezTo>
                  <a:lnTo>
                    <a:pt x="500062" y="66676"/>
                  </a:lnTo>
                  <a:lnTo>
                    <a:pt x="450056" y="2382"/>
                  </a:lnTo>
                  <a:lnTo>
                    <a:pt x="428625" y="0"/>
                  </a:lnTo>
                  <a:lnTo>
                    <a:pt x="376238" y="104775"/>
                  </a:lnTo>
                  <a:cubicBezTo>
                    <a:pt x="361951" y="76994"/>
                    <a:pt x="340519" y="111124"/>
                    <a:pt x="314326" y="104774"/>
                  </a:cubicBezTo>
                  <a:lnTo>
                    <a:pt x="328613" y="183356"/>
                  </a:lnTo>
                  <a:lnTo>
                    <a:pt x="292894" y="285750"/>
                  </a:lnTo>
                  <a:lnTo>
                    <a:pt x="264319" y="292893"/>
                  </a:lnTo>
                  <a:lnTo>
                    <a:pt x="261938" y="307181"/>
                  </a:lnTo>
                  <a:lnTo>
                    <a:pt x="261938" y="340518"/>
                  </a:lnTo>
                  <a:lnTo>
                    <a:pt x="228600" y="383381"/>
                  </a:lnTo>
                  <a:lnTo>
                    <a:pt x="271463" y="400050"/>
                  </a:lnTo>
                  <a:lnTo>
                    <a:pt x="278606" y="419100"/>
                  </a:lnTo>
                  <a:lnTo>
                    <a:pt x="257175" y="454818"/>
                  </a:lnTo>
                  <a:lnTo>
                    <a:pt x="221456" y="464343"/>
                  </a:lnTo>
                  <a:lnTo>
                    <a:pt x="221456" y="504825"/>
                  </a:lnTo>
                  <a:lnTo>
                    <a:pt x="254794" y="542925"/>
                  </a:lnTo>
                  <a:lnTo>
                    <a:pt x="226219" y="607218"/>
                  </a:lnTo>
                  <a:lnTo>
                    <a:pt x="180975" y="635793"/>
                  </a:lnTo>
                  <a:lnTo>
                    <a:pt x="183356" y="652462"/>
                  </a:lnTo>
                  <a:lnTo>
                    <a:pt x="204788" y="661987"/>
                  </a:lnTo>
                  <a:lnTo>
                    <a:pt x="219075" y="671512"/>
                  </a:lnTo>
                  <a:lnTo>
                    <a:pt x="223838" y="690562"/>
                  </a:lnTo>
                  <a:lnTo>
                    <a:pt x="195263" y="716756"/>
                  </a:lnTo>
                  <a:lnTo>
                    <a:pt x="123825" y="762000"/>
                  </a:lnTo>
                  <a:lnTo>
                    <a:pt x="123825" y="797718"/>
                  </a:lnTo>
                  <a:lnTo>
                    <a:pt x="135731" y="828675"/>
                  </a:lnTo>
                  <a:lnTo>
                    <a:pt x="123825" y="869156"/>
                  </a:lnTo>
                  <a:lnTo>
                    <a:pt x="76200" y="864393"/>
                  </a:lnTo>
                  <a:lnTo>
                    <a:pt x="52388" y="809625"/>
                  </a:lnTo>
                  <a:lnTo>
                    <a:pt x="33338" y="802481"/>
                  </a:lnTo>
                  <a:lnTo>
                    <a:pt x="23813" y="840581"/>
                  </a:lnTo>
                  <a:lnTo>
                    <a:pt x="21431" y="850106"/>
                  </a:lnTo>
                  <a:lnTo>
                    <a:pt x="7144" y="866775"/>
                  </a:lnTo>
                  <a:lnTo>
                    <a:pt x="0" y="923925"/>
                  </a:lnTo>
                  <a:lnTo>
                    <a:pt x="23813" y="952500"/>
                  </a:lnTo>
                  <a:lnTo>
                    <a:pt x="16669" y="992981"/>
                  </a:lnTo>
                  <a:lnTo>
                    <a:pt x="35719" y="997743"/>
                  </a:lnTo>
                  <a:lnTo>
                    <a:pt x="69056" y="997743"/>
                  </a:lnTo>
                  <a:lnTo>
                    <a:pt x="85725" y="988218"/>
                  </a:lnTo>
                  <a:lnTo>
                    <a:pt x="135731" y="1045368"/>
                  </a:lnTo>
                  <a:lnTo>
                    <a:pt x="123825" y="1064418"/>
                  </a:lnTo>
                  <a:lnTo>
                    <a:pt x="133350" y="1092993"/>
                  </a:lnTo>
                  <a:lnTo>
                    <a:pt x="164306" y="1112043"/>
                  </a:lnTo>
                  <a:lnTo>
                    <a:pt x="190500" y="1121568"/>
                  </a:lnTo>
                  <a:lnTo>
                    <a:pt x="216694" y="1128712"/>
                  </a:lnTo>
                  <a:lnTo>
                    <a:pt x="228600" y="1131093"/>
                  </a:lnTo>
                  <a:lnTo>
                    <a:pt x="240506" y="1092993"/>
                  </a:lnTo>
                  <a:lnTo>
                    <a:pt x="269081" y="1097756"/>
                  </a:lnTo>
                  <a:lnTo>
                    <a:pt x="288131" y="1085850"/>
                  </a:lnTo>
                  <a:lnTo>
                    <a:pt x="307181" y="1135856"/>
                  </a:lnTo>
                  <a:lnTo>
                    <a:pt x="330994" y="1150143"/>
                  </a:lnTo>
                  <a:lnTo>
                    <a:pt x="340519" y="1178718"/>
                  </a:lnTo>
                  <a:lnTo>
                    <a:pt x="357188" y="1188243"/>
                  </a:lnTo>
                  <a:lnTo>
                    <a:pt x="364331" y="1219200"/>
                  </a:lnTo>
                  <a:lnTo>
                    <a:pt x="335756" y="1245393"/>
                  </a:lnTo>
                  <a:lnTo>
                    <a:pt x="309563" y="1262062"/>
                  </a:lnTo>
                  <a:lnTo>
                    <a:pt x="297656" y="1285875"/>
                  </a:lnTo>
                  <a:lnTo>
                    <a:pt x="302419" y="1309687"/>
                  </a:lnTo>
                  <a:lnTo>
                    <a:pt x="342900" y="1309687"/>
                  </a:lnTo>
                  <a:lnTo>
                    <a:pt x="390525" y="1304925"/>
                  </a:lnTo>
                  <a:lnTo>
                    <a:pt x="428625" y="1295400"/>
                  </a:lnTo>
                  <a:lnTo>
                    <a:pt x="454819" y="1302543"/>
                  </a:lnTo>
                  <a:lnTo>
                    <a:pt x="473869" y="1281112"/>
                  </a:lnTo>
                  <a:lnTo>
                    <a:pt x="492919" y="1281112"/>
                  </a:lnTo>
                  <a:lnTo>
                    <a:pt x="507206" y="1250156"/>
                  </a:lnTo>
                  <a:lnTo>
                    <a:pt x="557213" y="1235868"/>
                  </a:lnTo>
                  <a:lnTo>
                    <a:pt x="583406" y="1216818"/>
                  </a:lnTo>
                  <a:lnTo>
                    <a:pt x="590550" y="1178718"/>
                  </a:lnTo>
                  <a:lnTo>
                    <a:pt x="607219" y="1152525"/>
                  </a:lnTo>
                  <a:lnTo>
                    <a:pt x="688181" y="118348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5324403" y="3590413"/>
              <a:ext cx="167534" cy="287202"/>
            </a:xfrm>
            <a:custGeom>
              <a:avLst/>
              <a:gdLst>
                <a:gd name="connsiteX0" fmla="*/ 195262 w 207168"/>
                <a:gd name="connsiteY0" fmla="*/ 0 h 295275"/>
                <a:gd name="connsiteX1" fmla="*/ 64293 w 207168"/>
                <a:gd name="connsiteY1" fmla="*/ 45244 h 295275"/>
                <a:gd name="connsiteX2" fmla="*/ 9525 w 207168"/>
                <a:gd name="connsiteY2" fmla="*/ 90488 h 295275"/>
                <a:gd name="connsiteX3" fmla="*/ 2381 w 207168"/>
                <a:gd name="connsiteY3" fmla="*/ 152400 h 295275"/>
                <a:gd name="connsiteX4" fmla="*/ 0 w 207168"/>
                <a:gd name="connsiteY4" fmla="*/ 197644 h 295275"/>
                <a:gd name="connsiteX5" fmla="*/ 7143 w 207168"/>
                <a:gd name="connsiteY5" fmla="*/ 204788 h 295275"/>
                <a:gd name="connsiteX6" fmla="*/ 4762 w 207168"/>
                <a:gd name="connsiteY6" fmla="*/ 228600 h 295275"/>
                <a:gd name="connsiteX7" fmla="*/ 30956 w 207168"/>
                <a:gd name="connsiteY7" fmla="*/ 252413 h 295275"/>
                <a:gd name="connsiteX8" fmla="*/ 52387 w 207168"/>
                <a:gd name="connsiteY8" fmla="*/ 295275 h 295275"/>
                <a:gd name="connsiteX9" fmla="*/ 69056 w 207168"/>
                <a:gd name="connsiteY9" fmla="*/ 288131 h 295275"/>
                <a:gd name="connsiteX10" fmla="*/ 69056 w 207168"/>
                <a:gd name="connsiteY10" fmla="*/ 259556 h 295275"/>
                <a:gd name="connsiteX11" fmla="*/ 88106 w 207168"/>
                <a:gd name="connsiteY11" fmla="*/ 233363 h 295275"/>
                <a:gd name="connsiteX12" fmla="*/ 104775 w 207168"/>
                <a:gd name="connsiteY12" fmla="*/ 228600 h 295275"/>
                <a:gd name="connsiteX13" fmla="*/ 176212 w 207168"/>
                <a:gd name="connsiteY13" fmla="*/ 161925 h 295275"/>
                <a:gd name="connsiteX14" fmla="*/ 180975 w 207168"/>
                <a:gd name="connsiteY14" fmla="*/ 128588 h 295275"/>
                <a:gd name="connsiteX15" fmla="*/ 185737 w 207168"/>
                <a:gd name="connsiteY15" fmla="*/ 97631 h 295275"/>
                <a:gd name="connsiteX16" fmla="*/ 185737 w 207168"/>
                <a:gd name="connsiteY16" fmla="*/ 88106 h 295275"/>
                <a:gd name="connsiteX17" fmla="*/ 207168 w 207168"/>
                <a:gd name="connsiteY17" fmla="*/ 59531 h 295275"/>
                <a:gd name="connsiteX18" fmla="*/ 195262 w 207168"/>
                <a:gd name="connsiteY18" fmla="*/ 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7168" h="295275">
                  <a:moveTo>
                    <a:pt x="195262" y="0"/>
                  </a:moveTo>
                  <a:lnTo>
                    <a:pt x="64293" y="45244"/>
                  </a:lnTo>
                  <a:lnTo>
                    <a:pt x="9525" y="90488"/>
                  </a:lnTo>
                  <a:lnTo>
                    <a:pt x="2381" y="152400"/>
                  </a:lnTo>
                  <a:lnTo>
                    <a:pt x="0" y="197644"/>
                  </a:lnTo>
                  <a:lnTo>
                    <a:pt x="7143" y="204788"/>
                  </a:lnTo>
                  <a:lnTo>
                    <a:pt x="4762" y="228600"/>
                  </a:lnTo>
                  <a:lnTo>
                    <a:pt x="30956" y="252413"/>
                  </a:lnTo>
                  <a:lnTo>
                    <a:pt x="52387" y="295275"/>
                  </a:lnTo>
                  <a:lnTo>
                    <a:pt x="69056" y="288131"/>
                  </a:lnTo>
                  <a:lnTo>
                    <a:pt x="69056" y="259556"/>
                  </a:lnTo>
                  <a:lnTo>
                    <a:pt x="88106" y="233363"/>
                  </a:lnTo>
                  <a:lnTo>
                    <a:pt x="104775" y="228600"/>
                  </a:lnTo>
                  <a:lnTo>
                    <a:pt x="176212" y="161925"/>
                  </a:lnTo>
                  <a:lnTo>
                    <a:pt x="180975" y="128588"/>
                  </a:lnTo>
                  <a:lnTo>
                    <a:pt x="185737" y="97631"/>
                  </a:lnTo>
                  <a:lnTo>
                    <a:pt x="185737" y="88106"/>
                  </a:lnTo>
                  <a:lnTo>
                    <a:pt x="207168" y="59531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5464015" y="3574257"/>
              <a:ext cx="173739" cy="403878"/>
            </a:xfrm>
            <a:custGeom>
              <a:avLst/>
              <a:gdLst>
                <a:gd name="connsiteX0" fmla="*/ 0 w 216693"/>
                <a:gd name="connsiteY0" fmla="*/ 183356 h 411956"/>
                <a:gd name="connsiteX1" fmla="*/ 40481 w 216693"/>
                <a:gd name="connsiteY1" fmla="*/ 254793 h 411956"/>
                <a:gd name="connsiteX2" fmla="*/ 59531 w 216693"/>
                <a:gd name="connsiteY2" fmla="*/ 276225 h 411956"/>
                <a:gd name="connsiteX3" fmla="*/ 71437 w 216693"/>
                <a:gd name="connsiteY3" fmla="*/ 309562 h 411956"/>
                <a:gd name="connsiteX4" fmla="*/ 73818 w 216693"/>
                <a:gd name="connsiteY4" fmla="*/ 342900 h 411956"/>
                <a:gd name="connsiteX5" fmla="*/ 111918 w 216693"/>
                <a:gd name="connsiteY5" fmla="*/ 392906 h 411956"/>
                <a:gd name="connsiteX6" fmla="*/ 130968 w 216693"/>
                <a:gd name="connsiteY6" fmla="*/ 388143 h 411956"/>
                <a:gd name="connsiteX7" fmla="*/ 157162 w 216693"/>
                <a:gd name="connsiteY7" fmla="*/ 411956 h 411956"/>
                <a:gd name="connsiteX8" fmla="*/ 192881 w 216693"/>
                <a:gd name="connsiteY8" fmla="*/ 402431 h 411956"/>
                <a:gd name="connsiteX9" fmla="*/ 185737 w 216693"/>
                <a:gd name="connsiteY9" fmla="*/ 309562 h 411956"/>
                <a:gd name="connsiteX10" fmla="*/ 216693 w 216693"/>
                <a:gd name="connsiteY10" fmla="*/ 257175 h 411956"/>
                <a:gd name="connsiteX11" fmla="*/ 216693 w 216693"/>
                <a:gd name="connsiteY11" fmla="*/ 128587 h 411956"/>
                <a:gd name="connsiteX12" fmla="*/ 211931 w 216693"/>
                <a:gd name="connsiteY12" fmla="*/ 80962 h 411956"/>
                <a:gd name="connsiteX13" fmla="*/ 142875 w 216693"/>
                <a:gd name="connsiteY13" fmla="*/ 28575 h 411956"/>
                <a:gd name="connsiteX14" fmla="*/ 116681 w 216693"/>
                <a:gd name="connsiteY14" fmla="*/ 7143 h 411956"/>
                <a:gd name="connsiteX15" fmla="*/ 78581 w 216693"/>
                <a:gd name="connsiteY15" fmla="*/ 4762 h 411956"/>
                <a:gd name="connsiteX16" fmla="*/ 42862 w 216693"/>
                <a:gd name="connsiteY16" fmla="*/ 0 h 411956"/>
                <a:gd name="connsiteX17" fmla="*/ 35718 w 216693"/>
                <a:gd name="connsiteY17" fmla="*/ 19050 h 411956"/>
                <a:gd name="connsiteX18" fmla="*/ 35718 w 216693"/>
                <a:gd name="connsiteY18" fmla="*/ 19050 h 411956"/>
                <a:gd name="connsiteX19" fmla="*/ 38100 w 216693"/>
                <a:gd name="connsiteY19" fmla="*/ 88106 h 411956"/>
                <a:gd name="connsiteX20" fmla="*/ 11906 w 216693"/>
                <a:gd name="connsiteY20" fmla="*/ 114300 h 411956"/>
                <a:gd name="connsiteX21" fmla="*/ 0 w 216693"/>
                <a:gd name="connsiteY21" fmla="*/ 183356 h 411956"/>
                <a:gd name="connsiteX0" fmla="*/ 0 w 216693"/>
                <a:gd name="connsiteY0" fmla="*/ 183356 h 411956"/>
                <a:gd name="connsiteX1" fmla="*/ 40481 w 216693"/>
                <a:gd name="connsiteY1" fmla="*/ 254793 h 411956"/>
                <a:gd name="connsiteX2" fmla="*/ 59531 w 216693"/>
                <a:gd name="connsiteY2" fmla="*/ 276225 h 411956"/>
                <a:gd name="connsiteX3" fmla="*/ 71437 w 216693"/>
                <a:gd name="connsiteY3" fmla="*/ 309562 h 411956"/>
                <a:gd name="connsiteX4" fmla="*/ 73818 w 216693"/>
                <a:gd name="connsiteY4" fmla="*/ 342900 h 411956"/>
                <a:gd name="connsiteX5" fmla="*/ 111918 w 216693"/>
                <a:gd name="connsiteY5" fmla="*/ 392906 h 411956"/>
                <a:gd name="connsiteX6" fmla="*/ 130968 w 216693"/>
                <a:gd name="connsiteY6" fmla="*/ 388143 h 411956"/>
                <a:gd name="connsiteX7" fmla="*/ 157162 w 216693"/>
                <a:gd name="connsiteY7" fmla="*/ 411956 h 411956"/>
                <a:gd name="connsiteX8" fmla="*/ 192881 w 216693"/>
                <a:gd name="connsiteY8" fmla="*/ 402431 h 411956"/>
                <a:gd name="connsiteX9" fmla="*/ 185737 w 216693"/>
                <a:gd name="connsiteY9" fmla="*/ 309562 h 411956"/>
                <a:gd name="connsiteX10" fmla="*/ 216693 w 216693"/>
                <a:gd name="connsiteY10" fmla="*/ 257175 h 411956"/>
                <a:gd name="connsiteX11" fmla="*/ 216693 w 216693"/>
                <a:gd name="connsiteY11" fmla="*/ 128587 h 411956"/>
                <a:gd name="connsiteX12" fmla="*/ 211931 w 216693"/>
                <a:gd name="connsiteY12" fmla="*/ 80962 h 411956"/>
                <a:gd name="connsiteX13" fmla="*/ 142875 w 216693"/>
                <a:gd name="connsiteY13" fmla="*/ 28575 h 411956"/>
                <a:gd name="connsiteX14" fmla="*/ 116681 w 216693"/>
                <a:gd name="connsiteY14" fmla="*/ 7143 h 411956"/>
                <a:gd name="connsiteX15" fmla="*/ 78581 w 216693"/>
                <a:gd name="connsiteY15" fmla="*/ 4762 h 411956"/>
                <a:gd name="connsiteX16" fmla="*/ 42862 w 216693"/>
                <a:gd name="connsiteY16" fmla="*/ 0 h 411956"/>
                <a:gd name="connsiteX17" fmla="*/ 35718 w 216693"/>
                <a:gd name="connsiteY17" fmla="*/ 19050 h 411956"/>
                <a:gd name="connsiteX18" fmla="*/ 26193 w 216693"/>
                <a:gd name="connsiteY18" fmla="*/ 26194 h 411956"/>
                <a:gd name="connsiteX19" fmla="*/ 38100 w 216693"/>
                <a:gd name="connsiteY19" fmla="*/ 88106 h 411956"/>
                <a:gd name="connsiteX20" fmla="*/ 11906 w 216693"/>
                <a:gd name="connsiteY20" fmla="*/ 114300 h 411956"/>
                <a:gd name="connsiteX21" fmla="*/ 0 w 216693"/>
                <a:gd name="connsiteY21" fmla="*/ 183356 h 411956"/>
                <a:gd name="connsiteX0" fmla="*/ 0 w 216693"/>
                <a:gd name="connsiteY0" fmla="*/ 185737 h 414337"/>
                <a:gd name="connsiteX1" fmla="*/ 40481 w 216693"/>
                <a:gd name="connsiteY1" fmla="*/ 257174 h 414337"/>
                <a:gd name="connsiteX2" fmla="*/ 59531 w 216693"/>
                <a:gd name="connsiteY2" fmla="*/ 278606 h 414337"/>
                <a:gd name="connsiteX3" fmla="*/ 71437 w 216693"/>
                <a:gd name="connsiteY3" fmla="*/ 311943 h 414337"/>
                <a:gd name="connsiteX4" fmla="*/ 73818 w 216693"/>
                <a:gd name="connsiteY4" fmla="*/ 345281 h 414337"/>
                <a:gd name="connsiteX5" fmla="*/ 111918 w 216693"/>
                <a:gd name="connsiteY5" fmla="*/ 395287 h 414337"/>
                <a:gd name="connsiteX6" fmla="*/ 130968 w 216693"/>
                <a:gd name="connsiteY6" fmla="*/ 390524 h 414337"/>
                <a:gd name="connsiteX7" fmla="*/ 157162 w 216693"/>
                <a:gd name="connsiteY7" fmla="*/ 414337 h 414337"/>
                <a:gd name="connsiteX8" fmla="*/ 192881 w 216693"/>
                <a:gd name="connsiteY8" fmla="*/ 404812 h 414337"/>
                <a:gd name="connsiteX9" fmla="*/ 185737 w 216693"/>
                <a:gd name="connsiteY9" fmla="*/ 311943 h 414337"/>
                <a:gd name="connsiteX10" fmla="*/ 216693 w 216693"/>
                <a:gd name="connsiteY10" fmla="*/ 259556 h 414337"/>
                <a:gd name="connsiteX11" fmla="*/ 216693 w 216693"/>
                <a:gd name="connsiteY11" fmla="*/ 130968 h 414337"/>
                <a:gd name="connsiteX12" fmla="*/ 211931 w 216693"/>
                <a:gd name="connsiteY12" fmla="*/ 83343 h 414337"/>
                <a:gd name="connsiteX13" fmla="*/ 142875 w 216693"/>
                <a:gd name="connsiteY13" fmla="*/ 30956 h 414337"/>
                <a:gd name="connsiteX14" fmla="*/ 116681 w 216693"/>
                <a:gd name="connsiteY14" fmla="*/ 9524 h 414337"/>
                <a:gd name="connsiteX15" fmla="*/ 78581 w 216693"/>
                <a:gd name="connsiteY15" fmla="*/ 7143 h 414337"/>
                <a:gd name="connsiteX16" fmla="*/ 30956 w 216693"/>
                <a:gd name="connsiteY16" fmla="*/ 0 h 414337"/>
                <a:gd name="connsiteX17" fmla="*/ 35718 w 216693"/>
                <a:gd name="connsiteY17" fmla="*/ 21431 h 414337"/>
                <a:gd name="connsiteX18" fmla="*/ 26193 w 216693"/>
                <a:gd name="connsiteY18" fmla="*/ 28575 h 414337"/>
                <a:gd name="connsiteX19" fmla="*/ 38100 w 216693"/>
                <a:gd name="connsiteY19" fmla="*/ 90487 h 414337"/>
                <a:gd name="connsiteX20" fmla="*/ 11906 w 216693"/>
                <a:gd name="connsiteY20" fmla="*/ 116681 h 414337"/>
                <a:gd name="connsiteX21" fmla="*/ 0 w 216693"/>
                <a:gd name="connsiteY21" fmla="*/ 185737 h 414337"/>
                <a:gd name="connsiteX0" fmla="*/ 0 w 216693"/>
                <a:gd name="connsiteY0" fmla="*/ 185737 h 414337"/>
                <a:gd name="connsiteX1" fmla="*/ 40481 w 216693"/>
                <a:gd name="connsiteY1" fmla="*/ 257174 h 414337"/>
                <a:gd name="connsiteX2" fmla="*/ 59531 w 216693"/>
                <a:gd name="connsiteY2" fmla="*/ 278606 h 414337"/>
                <a:gd name="connsiteX3" fmla="*/ 71437 w 216693"/>
                <a:gd name="connsiteY3" fmla="*/ 311943 h 414337"/>
                <a:gd name="connsiteX4" fmla="*/ 73818 w 216693"/>
                <a:gd name="connsiteY4" fmla="*/ 345281 h 414337"/>
                <a:gd name="connsiteX5" fmla="*/ 111918 w 216693"/>
                <a:gd name="connsiteY5" fmla="*/ 395287 h 414337"/>
                <a:gd name="connsiteX6" fmla="*/ 130968 w 216693"/>
                <a:gd name="connsiteY6" fmla="*/ 390524 h 414337"/>
                <a:gd name="connsiteX7" fmla="*/ 157162 w 216693"/>
                <a:gd name="connsiteY7" fmla="*/ 414337 h 414337"/>
                <a:gd name="connsiteX8" fmla="*/ 192881 w 216693"/>
                <a:gd name="connsiteY8" fmla="*/ 404812 h 414337"/>
                <a:gd name="connsiteX9" fmla="*/ 185737 w 216693"/>
                <a:gd name="connsiteY9" fmla="*/ 311943 h 414337"/>
                <a:gd name="connsiteX10" fmla="*/ 216693 w 216693"/>
                <a:gd name="connsiteY10" fmla="*/ 259556 h 414337"/>
                <a:gd name="connsiteX11" fmla="*/ 216693 w 216693"/>
                <a:gd name="connsiteY11" fmla="*/ 130968 h 414337"/>
                <a:gd name="connsiteX12" fmla="*/ 211931 w 216693"/>
                <a:gd name="connsiteY12" fmla="*/ 83343 h 414337"/>
                <a:gd name="connsiteX13" fmla="*/ 142875 w 216693"/>
                <a:gd name="connsiteY13" fmla="*/ 30956 h 414337"/>
                <a:gd name="connsiteX14" fmla="*/ 116681 w 216693"/>
                <a:gd name="connsiteY14" fmla="*/ 9524 h 414337"/>
                <a:gd name="connsiteX15" fmla="*/ 78581 w 216693"/>
                <a:gd name="connsiteY15" fmla="*/ 7143 h 414337"/>
                <a:gd name="connsiteX16" fmla="*/ 30956 w 216693"/>
                <a:gd name="connsiteY16" fmla="*/ 0 h 414337"/>
                <a:gd name="connsiteX17" fmla="*/ 23812 w 216693"/>
                <a:gd name="connsiteY17" fmla="*/ 19050 h 414337"/>
                <a:gd name="connsiteX18" fmla="*/ 26193 w 216693"/>
                <a:gd name="connsiteY18" fmla="*/ 28575 h 414337"/>
                <a:gd name="connsiteX19" fmla="*/ 38100 w 216693"/>
                <a:gd name="connsiteY19" fmla="*/ 90487 h 414337"/>
                <a:gd name="connsiteX20" fmla="*/ 11906 w 216693"/>
                <a:gd name="connsiteY20" fmla="*/ 116681 h 414337"/>
                <a:gd name="connsiteX21" fmla="*/ 0 w 216693"/>
                <a:gd name="connsiteY21" fmla="*/ 1857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6693" h="414337">
                  <a:moveTo>
                    <a:pt x="0" y="185737"/>
                  </a:moveTo>
                  <a:lnTo>
                    <a:pt x="40481" y="257174"/>
                  </a:lnTo>
                  <a:lnTo>
                    <a:pt x="59531" y="278606"/>
                  </a:lnTo>
                  <a:lnTo>
                    <a:pt x="71437" y="311943"/>
                  </a:lnTo>
                  <a:lnTo>
                    <a:pt x="73818" y="345281"/>
                  </a:lnTo>
                  <a:lnTo>
                    <a:pt x="111918" y="395287"/>
                  </a:lnTo>
                  <a:lnTo>
                    <a:pt x="130968" y="390524"/>
                  </a:lnTo>
                  <a:lnTo>
                    <a:pt x="157162" y="414337"/>
                  </a:lnTo>
                  <a:lnTo>
                    <a:pt x="192881" y="404812"/>
                  </a:lnTo>
                  <a:lnTo>
                    <a:pt x="185737" y="311943"/>
                  </a:lnTo>
                  <a:lnTo>
                    <a:pt x="216693" y="259556"/>
                  </a:lnTo>
                  <a:lnTo>
                    <a:pt x="216693" y="130968"/>
                  </a:lnTo>
                  <a:lnTo>
                    <a:pt x="211931" y="83343"/>
                  </a:lnTo>
                  <a:lnTo>
                    <a:pt x="142875" y="30956"/>
                  </a:lnTo>
                  <a:lnTo>
                    <a:pt x="116681" y="9524"/>
                  </a:lnTo>
                  <a:lnTo>
                    <a:pt x="78581" y="7143"/>
                  </a:lnTo>
                  <a:lnTo>
                    <a:pt x="30956" y="0"/>
                  </a:lnTo>
                  <a:cubicBezTo>
                    <a:pt x="28575" y="6350"/>
                    <a:pt x="24606" y="14288"/>
                    <a:pt x="23812" y="19050"/>
                  </a:cubicBezTo>
                  <a:cubicBezTo>
                    <a:pt x="23018" y="23812"/>
                    <a:pt x="23812" y="16669"/>
                    <a:pt x="26193" y="28575"/>
                  </a:cubicBezTo>
                  <a:cubicBezTo>
                    <a:pt x="28574" y="40481"/>
                    <a:pt x="34131" y="69850"/>
                    <a:pt x="38100" y="90487"/>
                  </a:cubicBezTo>
                  <a:lnTo>
                    <a:pt x="11906" y="116681"/>
                  </a:lnTo>
                  <a:cubicBezTo>
                    <a:pt x="11112" y="139700"/>
                    <a:pt x="10319" y="162718"/>
                    <a:pt x="0" y="18573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5147561" y="3299621"/>
              <a:ext cx="372298" cy="206426"/>
            </a:xfrm>
            <a:custGeom>
              <a:avLst/>
              <a:gdLst>
                <a:gd name="connsiteX0" fmla="*/ 0 w 459581"/>
                <a:gd name="connsiteY0" fmla="*/ 42862 h 211931"/>
                <a:gd name="connsiteX1" fmla="*/ 7143 w 459581"/>
                <a:gd name="connsiteY1" fmla="*/ 104775 h 211931"/>
                <a:gd name="connsiteX2" fmla="*/ 30956 w 459581"/>
                <a:gd name="connsiteY2" fmla="*/ 119062 h 211931"/>
                <a:gd name="connsiteX3" fmla="*/ 33337 w 459581"/>
                <a:gd name="connsiteY3" fmla="*/ 171450 h 211931"/>
                <a:gd name="connsiteX4" fmla="*/ 38100 w 459581"/>
                <a:gd name="connsiteY4" fmla="*/ 188118 h 211931"/>
                <a:gd name="connsiteX5" fmla="*/ 88106 w 459581"/>
                <a:gd name="connsiteY5" fmla="*/ 204787 h 211931"/>
                <a:gd name="connsiteX6" fmla="*/ 88106 w 459581"/>
                <a:gd name="connsiteY6" fmla="*/ 204787 h 211931"/>
                <a:gd name="connsiteX7" fmla="*/ 147637 w 459581"/>
                <a:gd name="connsiteY7" fmla="*/ 211931 h 211931"/>
                <a:gd name="connsiteX8" fmla="*/ 180975 w 459581"/>
                <a:gd name="connsiteY8" fmla="*/ 197643 h 211931"/>
                <a:gd name="connsiteX9" fmla="*/ 214312 w 459581"/>
                <a:gd name="connsiteY9" fmla="*/ 192881 h 211931"/>
                <a:gd name="connsiteX10" fmla="*/ 242887 w 459581"/>
                <a:gd name="connsiteY10" fmla="*/ 204787 h 211931"/>
                <a:gd name="connsiteX11" fmla="*/ 261937 w 459581"/>
                <a:gd name="connsiteY11" fmla="*/ 204787 h 211931"/>
                <a:gd name="connsiteX12" fmla="*/ 321468 w 459581"/>
                <a:gd name="connsiteY12" fmla="*/ 178593 h 211931"/>
                <a:gd name="connsiteX13" fmla="*/ 350043 w 459581"/>
                <a:gd name="connsiteY13" fmla="*/ 180975 h 211931"/>
                <a:gd name="connsiteX14" fmla="*/ 402431 w 459581"/>
                <a:gd name="connsiteY14" fmla="*/ 161925 h 211931"/>
                <a:gd name="connsiteX15" fmla="*/ 457200 w 459581"/>
                <a:gd name="connsiteY15" fmla="*/ 173831 h 211931"/>
                <a:gd name="connsiteX16" fmla="*/ 459581 w 459581"/>
                <a:gd name="connsiteY16" fmla="*/ 128587 h 211931"/>
                <a:gd name="connsiteX17" fmla="*/ 450056 w 459581"/>
                <a:gd name="connsiteY17" fmla="*/ 83343 h 211931"/>
                <a:gd name="connsiteX18" fmla="*/ 423862 w 459581"/>
                <a:gd name="connsiteY18" fmla="*/ 52387 h 211931"/>
                <a:gd name="connsiteX19" fmla="*/ 357187 w 459581"/>
                <a:gd name="connsiteY19" fmla="*/ 19050 h 211931"/>
                <a:gd name="connsiteX20" fmla="*/ 319087 w 459581"/>
                <a:gd name="connsiteY20" fmla="*/ 0 h 211931"/>
                <a:gd name="connsiteX21" fmla="*/ 295275 w 459581"/>
                <a:gd name="connsiteY21" fmla="*/ 0 h 211931"/>
                <a:gd name="connsiteX22" fmla="*/ 240506 w 459581"/>
                <a:gd name="connsiteY22" fmla="*/ 33337 h 211931"/>
                <a:gd name="connsiteX23" fmla="*/ 176212 w 459581"/>
                <a:gd name="connsiteY23" fmla="*/ 45243 h 211931"/>
                <a:gd name="connsiteX24" fmla="*/ 95250 w 459581"/>
                <a:gd name="connsiteY24" fmla="*/ 19050 h 211931"/>
                <a:gd name="connsiteX25" fmla="*/ 78581 w 459581"/>
                <a:gd name="connsiteY25" fmla="*/ 16668 h 211931"/>
                <a:gd name="connsiteX26" fmla="*/ 0 w 459581"/>
                <a:gd name="connsiteY26" fmla="*/ 42862 h 2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9581" h="211931">
                  <a:moveTo>
                    <a:pt x="0" y="42862"/>
                  </a:moveTo>
                  <a:lnTo>
                    <a:pt x="7143" y="104775"/>
                  </a:lnTo>
                  <a:lnTo>
                    <a:pt x="30956" y="119062"/>
                  </a:lnTo>
                  <a:lnTo>
                    <a:pt x="33337" y="171450"/>
                  </a:lnTo>
                  <a:lnTo>
                    <a:pt x="38100" y="188118"/>
                  </a:lnTo>
                  <a:lnTo>
                    <a:pt x="88106" y="204787"/>
                  </a:lnTo>
                  <a:lnTo>
                    <a:pt x="88106" y="204787"/>
                  </a:lnTo>
                  <a:lnTo>
                    <a:pt x="147637" y="211931"/>
                  </a:lnTo>
                  <a:lnTo>
                    <a:pt x="180975" y="197643"/>
                  </a:lnTo>
                  <a:lnTo>
                    <a:pt x="214312" y="192881"/>
                  </a:lnTo>
                  <a:lnTo>
                    <a:pt x="242887" y="204787"/>
                  </a:lnTo>
                  <a:lnTo>
                    <a:pt x="261937" y="204787"/>
                  </a:lnTo>
                  <a:lnTo>
                    <a:pt x="321468" y="178593"/>
                  </a:lnTo>
                  <a:lnTo>
                    <a:pt x="350043" y="180975"/>
                  </a:lnTo>
                  <a:lnTo>
                    <a:pt x="402431" y="161925"/>
                  </a:lnTo>
                  <a:lnTo>
                    <a:pt x="457200" y="173831"/>
                  </a:lnTo>
                  <a:lnTo>
                    <a:pt x="459581" y="128587"/>
                  </a:lnTo>
                  <a:lnTo>
                    <a:pt x="450056" y="83343"/>
                  </a:lnTo>
                  <a:lnTo>
                    <a:pt x="423862" y="52387"/>
                  </a:lnTo>
                  <a:lnTo>
                    <a:pt x="357187" y="19050"/>
                  </a:lnTo>
                  <a:lnTo>
                    <a:pt x="319087" y="0"/>
                  </a:lnTo>
                  <a:lnTo>
                    <a:pt x="295275" y="0"/>
                  </a:lnTo>
                  <a:lnTo>
                    <a:pt x="240506" y="33337"/>
                  </a:lnTo>
                  <a:lnTo>
                    <a:pt x="176212" y="45243"/>
                  </a:lnTo>
                  <a:lnTo>
                    <a:pt x="95250" y="19050"/>
                  </a:lnTo>
                  <a:lnTo>
                    <a:pt x="78581" y="16668"/>
                  </a:lnTo>
                  <a:lnTo>
                    <a:pt x="0" y="428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3296930" y="1946181"/>
              <a:ext cx="390913" cy="525938"/>
            </a:xfrm>
            <a:custGeom>
              <a:avLst/>
              <a:gdLst>
                <a:gd name="connsiteX0" fmla="*/ 165038 w 481732"/>
                <a:gd name="connsiteY0" fmla="*/ 0 h 539719"/>
                <a:gd name="connsiteX1" fmla="*/ 75828 w 481732"/>
                <a:gd name="connsiteY1" fmla="*/ 8921 h 539719"/>
                <a:gd name="connsiteX2" fmla="*/ 31223 w 481732"/>
                <a:gd name="connsiteY2" fmla="*/ 80289 h 539719"/>
                <a:gd name="connsiteX3" fmla="*/ 22302 w 481732"/>
                <a:gd name="connsiteY3" fmla="*/ 160578 h 539719"/>
                <a:gd name="connsiteX4" fmla="*/ 0 w 481732"/>
                <a:gd name="connsiteY4" fmla="*/ 178419 h 539719"/>
                <a:gd name="connsiteX5" fmla="*/ 0 w 481732"/>
                <a:gd name="connsiteY5" fmla="*/ 223024 h 539719"/>
                <a:gd name="connsiteX6" fmla="*/ 35684 w 481732"/>
                <a:gd name="connsiteY6" fmla="*/ 258708 h 539719"/>
                <a:gd name="connsiteX7" fmla="*/ 62447 w 481732"/>
                <a:gd name="connsiteY7" fmla="*/ 338997 h 539719"/>
                <a:gd name="connsiteX8" fmla="*/ 107051 w 481732"/>
                <a:gd name="connsiteY8" fmla="*/ 356839 h 539719"/>
                <a:gd name="connsiteX9" fmla="*/ 133814 w 481732"/>
                <a:gd name="connsiteY9" fmla="*/ 414825 h 539719"/>
                <a:gd name="connsiteX10" fmla="*/ 214103 w 481732"/>
                <a:gd name="connsiteY10" fmla="*/ 437128 h 539719"/>
                <a:gd name="connsiteX11" fmla="*/ 223024 w 481732"/>
                <a:gd name="connsiteY11" fmla="*/ 486193 h 539719"/>
                <a:gd name="connsiteX12" fmla="*/ 249787 w 481732"/>
                <a:gd name="connsiteY12" fmla="*/ 486193 h 539719"/>
                <a:gd name="connsiteX13" fmla="*/ 281010 w 481732"/>
                <a:gd name="connsiteY13" fmla="*/ 539719 h 539719"/>
                <a:gd name="connsiteX14" fmla="*/ 330076 w 481732"/>
                <a:gd name="connsiteY14" fmla="*/ 472812 h 539719"/>
                <a:gd name="connsiteX15" fmla="*/ 321155 w 481732"/>
                <a:gd name="connsiteY15" fmla="*/ 414825 h 539719"/>
                <a:gd name="connsiteX16" fmla="*/ 388062 w 481732"/>
                <a:gd name="connsiteY16" fmla="*/ 379141 h 539719"/>
                <a:gd name="connsiteX17" fmla="*/ 437128 w 481732"/>
                <a:gd name="connsiteY17" fmla="*/ 392523 h 539719"/>
                <a:gd name="connsiteX18" fmla="*/ 437128 w 481732"/>
                <a:gd name="connsiteY18" fmla="*/ 392523 h 539719"/>
                <a:gd name="connsiteX19" fmla="*/ 481732 w 481732"/>
                <a:gd name="connsiteY19" fmla="*/ 383602 h 539719"/>
                <a:gd name="connsiteX20" fmla="*/ 468351 w 481732"/>
                <a:gd name="connsiteY20" fmla="*/ 347918 h 539719"/>
                <a:gd name="connsiteX21" fmla="*/ 468351 w 481732"/>
                <a:gd name="connsiteY21" fmla="*/ 298853 h 539719"/>
                <a:gd name="connsiteX22" fmla="*/ 481732 w 481732"/>
                <a:gd name="connsiteY22" fmla="*/ 263169 h 539719"/>
                <a:gd name="connsiteX23" fmla="*/ 459430 w 481732"/>
                <a:gd name="connsiteY23" fmla="*/ 231945 h 539719"/>
                <a:gd name="connsiteX24" fmla="*/ 437128 w 481732"/>
                <a:gd name="connsiteY24" fmla="*/ 173959 h 539719"/>
                <a:gd name="connsiteX25" fmla="*/ 361299 w 481732"/>
                <a:gd name="connsiteY25" fmla="*/ 120433 h 539719"/>
                <a:gd name="connsiteX26" fmla="*/ 338997 w 481732"/>
                <a:gd name="connsiteY26" fmla="*/ 75828 h 539719"/>
                <a:gd name="connsiteX27" fmla="*/ 281010 w 481732"/>
                <a:gd name="connsiteY27" fmla="*/ 89210 h 539719"/>
                <a:gd name="connsiteX28" fmla="*/ 209643 w 481732"/>
                <a:gd name="connsiteY28" fmla="*/ 62447 h 539719"/>
                <a:gd name="connsiteX29" fmla="*/ 165038 w 481732"/>
                <a:gd name="connsiteY29" fmla="*/ 0 h 53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1732" h="539719">
                  <a:moveTo>
                    <a:pt x="165038" y="0"/>
                  </a:moveTo>
                  <a:lnTo>
                    <a:pt x="75828" y="8921"/>
                  </a:lnTo>
                  <a:lnTo>
                    <a:pt x="31223" y="80289"/>
                  </a:lnTo>
                  <a:lnTo>
                    <a:pt x="22302" y="160578"/>
                  </a:lnTo>
                  <a:lnTo>
                    <a:pt x="0" y="178419"/>
                  </a:lnTo>
                  <a:lnTo>
                    <a:pt x="0" y="223024"/>
                  </a:lnTo>
                  <a:lnTo>
                    <a:pt x="35684" y="258708"/>
                  </a:lnTo>
                  <a:lnTo>
                    <a:pt x="62447" y="338997"/>
                  </a:lnTo>
                  <a:lnTo>
                    <a:pt x="107051" y="356839"/>
                  </a:lnTo>
                  <a:lnTo>
                    <a:pt x="133814" y="414825"/>
                  </a:lnTo>
                  <a:lnTo>
                    <a:pt x="214103" y="437128"/>
                  </a:lnTo>
                  <a:lnTo>
                    <a:pt x="223024" y="486193"/>
                  </a:lnTo>
                  <a:lnTo>
                    <a:pt x="249787" y="486193"/>
                  </a:lnTo>
                  <a:lnTo>
                    <a:pt x="281010" y="539719"/>
                  </a:lnTo>
                  <a:lnTo>
                    <a:pt x="330076" y="472812"/>
                  </a:lnTo>
                  <a:lnTo>
                    <a:pt x="321155" y="414825"/>
                  </a:lnTo>
                  <a:lnTo>
                    <a:pt x="388062" y="379141"/>
                  </a:lnTo>
                  <a:lnTo>
                    <a:pt x="437128" y="392523"/>
                  </a:lnTo>
                  <a:lnTo>
                    <a:pt x="437128" y="392523"/>
                  </a:lnTo>
                  <a:lnTo>
                    <a:pt x="481732" y="383602"/>
                  </a:lnTo>
                  <a:lnTo>
                    <a:pt x="468351" y="347918"/>
                  </a:lnTo>
                  <a:lnTo>
                    <a:pt x="468351" y="298853"/>
                  </a:lnTo>
                  <a:lnTo>
                    <a:pt x="481732" y="263169"/>
                  </a:lnTo>
                  <a:lnTo>
                    <a:pt x="459430" y="231945"/>
                  </a:lnTo>
                  <a:lnTo>
                    <a:pt x="437128" y="173959"/>
                  </a:lnTo>
                  <a:lnTo>
                    <a:pt x="361299" y="120433"/>
                  </a:lnTo>
                  <a:lnTo>
                    <a:pt x="338997" y="75828"/>
                  </a:lnTo>
                  <a:lnTo>
                    <a:pt x="281010" y="89210"/>
                  </a:lnTo>
                  <a:lnTo>
                    <a:pt x="209643" y="62447"/>
                  </a:lnTo>
                  <a:lnTo>
                    <a:pt x="16503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3028565" y="2104142"/>
              <a:ext cx="423488" cy="454138"/>
            </a:xfrm>
            <a:custGeom>
              <a:avLst/>
              <a:gdLst>
                <a:gd name="connsiteX0" fmla="*/ 336884 w 521791"/>
                <a:gd name="connsiteY0" fmla="*/ 0 h 466065"/>
                <a:gd name="connsiteX1" fmla="*/ 271027 w 521791"/>
                <a:gd name="connsiteY1" fmla="*/ 2533 h 466065"/>
                <a:gd name="connsiteX2" fmla="*/ 238099 w 521791"/>
                <a:gd name="connsiteY2" fmla="*/ 48126 h 466065"/>
                <a:gd name="connsiteX3" fmla="*/ 200104 w 521791"/>
                <a:gd name="connsiteY3" fmla="*/ 60791 h 466065"/>
                <a:gd name="connsiteX4" fmla="*/ 131714 w 521791"/>
                <a:gd name="connsiteY4" fmla="*/ 98785 h 466065"/>
                <a:gd name="connsiteX5" fmla="*/ 131714 w 521791"/>
                <a:gd name="connsiteY5" fmla="*/ 134247 h 466065"/>
                <a:gd name="connsiteX6" fmla="*/ 151978 w 521791"/>
                <a:gd name="connsiteY6" fmla="*/ 174774 h 466065"/>
                <a:gd name="connsiteX7" fmla="*/ 159577 w 521791"/>
                <a:gd name="connsiteY7" fmla="*/ 207703 h 466065"/>
                <a:gd name="connsiteX8" fmla="*/ 169709 w 521791"/>
                <a:gd name="connsiteY8" fmla="*/ 222900 h 466065"/>
                <a:gd name="connsiteX9" fmla="*/ 141846 w 521791"/>
                <a:gd name="connsiteY9" fmla="*/ 235565 h 466065"/>
                <a:gd name="connsiteX10" fmla="*/ 53192 w 521791"/>
                <a:gd name="connsiteY10" fmla="*/ 263428 h 466065"/>
                <a:gd name="connsiteX11" fmla="*/ 22797 w 521791"/>
                <a:gd name="connsiteY11" fmla="*/ 321686 h 466065"/>
                <a:gd name="connsiteX12" fmla="*/ 0 w 521791"/>
                <a:gd name="connsiteY12" fmla="*/ 339417 h 466065"/>
                <a:gd name="connsiteX13" fmla="*/ 7599 w 521791"/>
                <a:gd name="connsiteY13" fmla="*/ 369812 h 466065"/>
                <a:gd name="connsiteX14" fmla="*/ 20264 w 521791"/>
                <a:gd name="connsiteY14" fmla="*/ 397675 h 466065"/>
                <a:gd name="connsiteX15" fmla="*/ 113983 w 521791"/>
                <a:gd name="connsiteY15" fmla="*/ 402741 h 466065"/>
                <a:gd name="connsiteX16" fmla="*/ 134247 w 521791"/>
                <a:gd name="connsiteY16" fmla="*/ 390076 h 466065"/>
                <a:gd name="connsiteX17" fmla="*/ 162110 w 521791"/>
                <a:gd name="connsiteY17" fmla="*/ 387543 h 466065"/>
                <a:gd name="connsiteX18" fmla="*/ 189972 w 521791"/>
                <a:gd name="connsiteY18" fmla="*/ 405274 h 466065"/>
                <a:gd name="connsiteX19" fmla="*/ 243165 w 521791"/>
                <a:gd name="connsiteY19" fmla="*/ 466065 h 466065"/>
                <a:gd name="connsiteX20" fmla="*/ 288758 w 521791"/>
                <a:gd name="connsiteY20" fmla="*/ 430604 h 466065"/>
                <a:gd name="connsiteX21" fmla="*/ 359681 w 521791"/>
                <a:gd name="connsiteY21" fmla="*/ 433136 h 466065"/>
                <a:gd name="connsiteX22" fmla="*/ 390077 w 521791"/>
                <a:gd name="connsiteY22" fmla="*/ 405274 h 466065"/>
                <a:gd name="connsiteX23" fmla="*/ 423005 w 521791"/>
                <a:gd name="connsiteY23" fmla="*/ 359681 h 466065"/>
                <a:gd name="connsiteX24" fmla="*/ 466065 w 521791"/>
                <a:gd name="connsiteY24" fmla="*/ 341950 h 466065"/>
                <a:gd name="connsiteX25" fmla="*/ 488862 w 521791"/>
                <a:gd name="connsiteY25" fmla="*/ 331818 h 466065"/>
                <a:gd name="connsiteX26" fmla="*/ 521791 w 521791"/>
                <a:gd name="connsiteY26" fmla="*/ 344483 h 466065"/>
                <a:gd name="connsiteX27" fmla="*/ 519258 w 521791"/>
                <a:gd name="connsiteY27" fmla="*/ 321686 h 466065"/>
                <a:gd name="connsiteX28" fmla="*/ 501527 w 521791"/>
                <a:gd name="connsiteY28" fmla="*/ 296356 h 466065"/>
                <a:gd name="connsiteX29" fmla="*/ 516725 w 521791"/>
                <a:gd name="connsiteY29" fmla="*/ 253296 h 466065"/>
                <a:gd name="connsiteX30" fmla="*/ 476197 w 521791"/>
                <a:gd name="connsiteY30" fmla="*/ 240631 h 466065"/>
                <a:gd name="connsiteX31" fmla="*/ 448335 w 521791"/>
                <a:gd name="connsiteY31" fmla="*/ 192505 h 466065"/>
                <a:gd name="connsiteX32" fmla="*/ 410340 w 521791"/>
                <a:gd name="connsiteY32" fmla="*/ 167175 h 466065"/>
                <a:gd name="connsiteX33" fmla="*/ 379945 w 521791"/>
                <a:gd name="connsiteY33" fmla="*/ 88653 h 466065"/>
                <a:gd name="connsiteX34" fmla="*/ 349549 w 521791"/>
                <a:gd name="connsiteY34" fmla="*/ 53192 h 466065"/>
                <a:gd name="connsiteX35" fmla="*/ 336884 w 521791"/>
                <a:gd name="connsiteY35" fmla="*/ 0 h 46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21791" h="466065">
                  <a:moveTo>
                    <a:pt x="336884" y="0"/>
                  </a:moveTo>
                  <a:lnTo>
                    <a:pt x="271027" y="2533"/>
                  </a:lnTo>
                  <a:lnTo>
                    <a:pt x="238099" y="48126"/>
                  </a:lnTo>
                  <a:lnTo>
                    <a:pt x="200104" y="60791"/>
                  </a:lnTo>
                  <a:lnTo>
                    <a:pt x="131714" y="98785"/>
                  </a:lnTo>
                  <a:lnTo>
                    <a:pt x="131714" y="134247"/>
                  </a:lnTo>
                  <a:lnTo>
                    <a:pt x="151978" y="174774"/>
                  </a:lnTo>
                  <a:lnTo>
                    <a:pt x="159577" y="207703"/>
                  </a:lnTo>
                  <a:lnTo>
                    <a:pt x="169709" y="222900"/>
                  </a:lnTo>
                  <a:lnTo>
                    <a:pt x="141846" y="235565"/>
                  </a:lnTo>
                  <a:lnTo>
                    <a:pt x="53192" y="263428"/>
                  </a:lnTo>
                  <a:lnTo>
                    <a:pt x="22797" y="321686"/>
                  </a:lnTo>
                  <a:lnTo>
                    <a:pt x="0" y="339417"/>
                  </a:lnTo>
                  <a:lnTo>
                    <a:pt x="7599" y="369812"/>
                  </a:lnTo>
                  <a:lnTo>
                    <a:pt x="20264" y="397675"/>
                  </a:lnTo>
                  <a:lnTo>
                    <a:pt x="113983" y="402741"/>
                  </a:lnTo>
                  <a:lnTo>
                    <a:pt x="134247" y="390076"/>
                  </a:lnTo>
                  <a:lnTo>
                    <a:pt x="162110" y="387543"/>
                  </a:lnTo>
                  <a:lnTo>
                    <a:pt x="189972" y="405274"/>
                  </a:lnTo>
                  <a:lnTo>
                    <a:pt x="243165" y="466065"/>
                  </a:lnTo>
                  <a:lnTo>
                    <a:pt x="288758" y="430604"/>
                  </a:lnTo>
                  <a:lnTo>
                    <a:pt x="359681" y="433136"/>
                  </a:lnTo>
                  <a:lnTo>
                    <a:pt x="390077" y="405274"/>
                  </a:lnTo>
                  <a:lnTo>
                    <a:pt x="423005" y="359681"/>
                  </a:lnTo>
                  <a:lnTo>
                    <a:pt x="466065" y="341950"/>
                  </a:lnTo>
                  <a:lnTo>
                    <a:pt x="488862" y="331818"/>
                  </a:lnTo>
                  <a:lnTo>
                    <a:pt x="521791" y="344483"/>
                  </a:lnTo>
                  <a:lnTo>
                    <a:pt x="519258" y="321686"/>
                  </a:lnTo>
                  <a:lnTo>
                    <a:pt x="501527" y="296356"/>
                  </a:lnTo>
                  <a:lnTo>
                    <a:pt x="516725" y="253296"/>
                  </a:lnTo>
                  <a:lnTo>
                    <a:pt x="476197" y="240631"/>
                  </a:lnTo>
                  <a:lnTo>
                    <a:pt x="448335" y="192505"/>
                  </a:lnTo>
                  <a:lnTo>
                    <a:pt x="410340" y="167175"/>
                  </a:lnTo>
                  <a:lnTo>
                    <a:pt x="379945" y="88653"/>
                  </a:lnTo>
                  <a:lnTo>
                    <a:pt x="349549" y="53192"/>
                  </a:lnTo>
                  <a:lnTo>
                    <a:pt x="336884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3417927" y="2472119"/>
              <a:ext cx="989692" cy="1168554"/>
            </a:xfrm>
            <a:custGeom>
              <a:avLst/>
              <a:gdLst>
                <a:gd name="connsiteX0" fmla="*/ 0 w 1226344"/>
                <a:gd name="connsiteY0" fmla="*/ 452438 h 1152525"/>
                <a:gd name="connsiteX1" fmla="*/ 28575 w 1226344"/>
                <a:gd name="connsiteY1" fmla="*/ 526257 h 1152525"/>
                <a:gd name="connsiteX2" fmla="*/ 73819 w 1226344"/>
                <a:gd name="connsiteY2" fmla="*/ 564357 h 1152525"/>
                <a:gd name="connsiteX3" fmla="*/ 109537 w 1226344"/>
                <a:gd name="connsiteY3" fmla="*/ 657225 h 1152525"/>
                <a:gd name="connsiteX4" fmla="*/ 128587 w 1226344"/>
                <a:gd name="connsiteY4" fmla="*/ 685800 h 1152525"/>
                <a:gd name="connsiteX5" fmla="*/ 142875 w 1226344"/>
                <a:gd name="connsiteY5" fmla="*/ 666750 h 1152525"/>
                <a:gd name="connsiteX6" fmla="*/ 142875 w 1226344"/>
                <a:gd name="connsiteY6" fmla="*/ 633413 h 1152525"/>
                <a:gd name="connsiteX7" fmla="*/ 180975 w 1226344"/>
                <a:gd name="connsiteY7" fmla="*/ 666750 h 1152525"/>
                <a:gd name="connsiteX8" fmla="*/ 240506 w 1226344"/>
                <a:gd name="connsiteY8" fmla="*/ 673894 h 1152525"/>
                <a:gd name="connsiteX9" fmla="*/ 271462 w 1226344"/>
                <a:gd name="connsiteY9" fmla="*/ 702469 h 1152525"/>
                <a:gd name="connsiteX10" fmla="*/ 326231 w 1226344"/>
                <a:gd name="connsiteY10" fmla="*/ 721519 h 1152525"/>
                <a:gd name="connsiteX11" fmla="*/ 338137 w 1226344"/>
                <a:gd name="connsiteY11" fmla="*/ 762000 h 1152525"/>
                <a:gd name="connsiteX12" fmla="*/ 321469 w 1226344"/>
                <a:gd name="connsiteY12" fmla="*/ 781050 h 1152525"/>
                <a:gd name="connsiteX13" fmla="*/ 311944 w 1226344"/>
                <a:gd name="connsiteY13" fmla="*/ 807244 h 1152525"/>
                <a:gd name="connsiteX14" fmla="*/ 266700 w 1226344"/>
                <a:gd name="connsiteY14" fmla="*/ 826294 h 1152525"/>
                <a:gd name="connsiteX15" fmla="*/ 219075 w 1226344"/>
                <a:gd name="connsiteY15" fmla="*/ 900113 h 1152525"/>
                <a:gd name="connsiteX16" fmla="*/ 204787 w 1226344"/>
                <a:gd name="connsiteY16" fmla="*/ 909638 h 1152525"/>
                <a:gd name="connsiteX17" fmla="*/ 192881 w 1226344"/>
                <a:gd name="connsiteY17" fmla="*/ 973932 h 1152525"/>
                <a:gd name="connsiteX18" fmla="*/ 152400 w 1226344"/>
                <a:gd name="connsiteY18" fmla="*/ 1042988 h 1152525"/>
                <a:gd name="connsiteX19" fmla="*/ 157162 w 1226344"/>
                <a:gd name="connsiteY19" fmla="*/ 1071563 h 1152525"/>
                <a:gd name="connsiteX20" fmla="*/ 204787 w 1226344"/>
                <a:gd name="connsiteY20" fmla="*/ 1083469 h 1152525"/>
                <a:gd name="connsiteX21" fmla="*/ 233362 w 1226344"/>
                <a:gd name="connsiteY21" fmla="*/ 1133475 h 1152525"/>
                <a:gd name="connsiteX22" fmla="*/ 247650 w 1226344"/>
                <a:gd name="connsiteY22" fmla="*/ 1133475 h 1152525"/>
                <a:gd name="connsiteX23" fmla="*/ 266700 w 1226344"/>
                <a:gd name="connsiteY23" fmla="*/ 1102519 h 1152525"/>
                <a:gd name="connsiteX24" fmla="*/ 257175 w 1226344"/>
                <a:gd name="connsiteY24" fmla="*/ 1081088 h 1152525"/>
                <a:gd name="connsiteX25" fmla="*/ 230981 w 1226344"/>
                <a:gd name="connsiteY25" fmla="*/ 1076325 h 1152525"/>
                <a:gd name="connsiteX26" fmla="*/ 230981 w 1226344"/>
                <a:gd name="connsiteY26" fmla="*/ 1052513 h 1152525"/>
                <a:gd name="connsiteX27" fmla="*/ 228600 w 1226344"/>
                <a:gd name="connsiteY27" fmla="*/ 1009650 h 1152525"/>
                <a:gd name="connsiteX28" fmla="*/ 216694 w 1226344"/>
                <a:gd name="connsiteY28" fmla="*/ 976313 h 1152525"/>
                <a:gd name="connsiteX29" fmla="*/ 223837 w 1226344"/>
                <a:gd name="connsiteY29" fmla="*/ 940594 h 1152525"/>
                <a:gd name="connsiteX30" fmla="*/ 266700 w 1226344"/>
                <a:gd name="connsiteY30" fmla="*/ 900113 h 1152525"/>
                <a:gd name="connsiteX31" fmla="*/ 278606 w 1226344"/>
                <a:gd name="connsiteY31" fmla="*/ 897732 h 1152525"/>
                <a:gd name="connsiteX32" fmla="*/ 290512 w 1226344"/>
                <a:gd name="connsiteY32" fmla="*/ 938213 h 1152525"/>
                <a:gd name="connsiteX33" fmla="*/ 302419 w 1226344"/>
                <a:gd name="connsiteY33" fmla="*/ 938213 h 1152525"/>
                <a:gd name="connsiteX34" fmla="*/ 321469 w 1226344"/>
                <a:gd name="connsiteY34" fmla="*/ 962025 h 1152525"/>
                <a:gd name="connsiteX35" fmla="*/ 338137 w 1226344"/>
                <a:gd name="connsiteY35" fmla="*/ 957263 h 1152525"/>
                <a:gd name="connsiteX36" fmla="*/ 359569 w 1226344"/>
                <a:gd name="connsiteY36" fmla="*/ 942975 h 1152525"/>
                <a:gd name="connsiteX37" fmla="*/ 483394 w 1226344"/>
                <a:gd name="connsiteY37" fmla="*/ 954882 h 1152525"/>
                <a:gd name="connsiteX38" fmla="*/ 516731 w 1226344"/>
                <a:gd name="connsiteY38" fmla="*/ 947738 h 1152525"/>
                <a:gd name="connsiteX39" fmla="*/ 545306 w 1226344"/>
                <a:gd name="connsiteY39" fmla="*/ 964407 h 1152525"/>
                <a:gd name="connsiteX40" fmla="*/ 561975 w 1226344"/>
                <a:gd name="connsiteY40" fmla="*/ 978694 h 1152525"/>
                <a:gd name="connsiteX41" fmla="*/ 604837 w 1226344"/>
                <a:gd name="connsiteY41" fmla="*/ 981075 h 1152525"/>
                <a:gd name="connsiteX42" fmla="*/ 640556 w 1226344"/>
                <a:gd name="connsiteY42" fmla="*/ 1021557 h 1152525"/>
                <a:gd name="connsiteX43" fmla="*/ 659606 w 1226344"/>
                <a:gd name="connsiteY43" fmla="*/ 1019175 h 1152525"/>
                <a:gd name="connsiteX44" fmla="*/ 702469 w 1226344"/>
                <a:gd name="connsiteY44" fmla="*/ 976313 h 1152525"/>
                <a:gd name="connsiteX45" fmla="*/ 735806 w 1226344"/>
                <a:gd name="connsiteY45" fmla="*/ 1000125 h 1152525"/>
                <a:gd name="connsiteX46" fmla="*/ 752475 w 1226344"/>
                <a:gd name="connsiteY46" fmla="*/ 1023938 h 1152525"/>
                <a:gd name="connsiteX47" fmla="*/ 785812 w 1226344"/>
                <a:gd name="connsiteY47" fmla="*/ 1021557 h 1152525"/>
                <a:gd name="connsiteX48" fmla="*/ 819150 w 1226344"/>
                <a:gd name="connsiteY48" fmla="*/ 1042988 h 1152525"/>
                <a:gd name="connsiteX49" fmla="*/ 823912 w 1226344"/>
                <a:gd name="connsiteY49" fmla="*/ 1064419 h 1152525"/>
                <a:gd name="connsiteX50" fmla="*/ 842962 w 1226344"/>
                <a:gd name="connsiteY50" fmla="*/ 1066800 h 1152525"/>
                <a:gd name="connsiteX51" fmla="*/ 904875 w 1226344"/>
                <a:gd name="connsiteY51" fmla="*/ 1073944 h 1152525"/>
                <a:gd name="connsiteX52" fmla="*/ 933450 w 1226344"/>
                <a:gd name="connsiteY52" fmla="*/ 1112044 h 1152525"/>
                <a:gd name="connsiteX53" fmla="*/ 938212 w 1226344"/>
                <a:gd name="connsiteY53" fmla="*/ 1140619 h 1152525"/>
                <a:gd name="connsiteX54" fmla="*/ 940594 w 1226344"/>
                <a:gd name="connsiteY54" fmla="*/ 1152525 h 1152525"/>
                <a:gd name="connsiteX55" fmla="*/ 1042987 w 1226344"/>
                <a:gd name="connsiteY55" fmla="*/ 1150144 h 1152525"/>
                <a:gd name="connsiteX56" fmla="*/ 1071562 w 1226344"/>
                <a:gd name="connsiteY56" fmla="*/ 1069182 h 1152525"/>
                <a:gd name="connsiteX57" fmla="*/ 1062037 w 1226344"/>
                <a:gd name="connsiteY57" fmla="*/ 1045369 h 1152525"/>
                <a:gd name="connsiteX58" fmla="*/ 1059656 w 1226344"/>
                <a:gd name="connsiteY58" fmla="*/ 1012032 h 1152525"/>
                <a:gd name="connsiteX59" fmla="*/ 1066800 w 1226344"/>
                <a:gd name="connsiteY59" fmla="*/ 992982 h 1152525"/>
                <a:gd name="connsiteX60" fmla="*/ 1083469 w 1226344"/>
                <a:gd name="connsiteY60" fmla="*/ 973932 h 1152525"/>
                <a:gd name="connsiteX61" fmla="*/ 1107281 w 1226344"/>
                <a:gd name="connsiteY61" fmla="*/ 964407 h 1152525"/>
                <a:gd name="connsiteX62" fmla="*/ 1133475 w 1226344"/>
                <a:gd name="connsiteY62" fmla="*/ 921544 h 1152525"/>
                <a:gd name="connsiteX63" fmla="*/ 1150144 w 1226344"/>
                <a:gd name="connsiteY63" fmla="*/ 921544 h 1152525"/>
                <a:gd name="connsiteX64" fmla="*/ 1197769 w 1226344"/>
                <a:gd name="connsiteY64" fmla="*/ 940594 h 1152525"/>
                <a:gd name="connsiteX65" fmla="*/ 1226344 w 1226344"/>
                <a:gd name="connsiteY65" fmla="*/ 904875 h 1152525"/>
                <a:gd name="connsiteX66" fmla="*/ 1195387 w 1226344"/>
                <a:gd name="connsiteY66" fmla="*/ 852488 h 1152525"/>
                <a:gd name="connsiteX67" fmla="*/ 1159669 w 1226344"/>
                <a:gd name="connsiteY67" fmla="*/ 804863 h 1152525"/>
                <a:gd name="connsiteX68" fmla="*/ 1162050 w 1226344"/>
                <a:gd name="connsiteY68" fmla="*/ 762000 h 1152525"/>
                <a:gd name="connsiteX69" fmla="*/ 1216819 w 1226344"/>
                <a:gd name="connsiteY69" fmla="*/ 702469 h 1152525"/>
                <a:gd name="connsiteX70" fmla="*/ 1219200 w 1226344"/>
                <a:gd name="connsiteY70" fmla="*/ 676275 h 1152525"/>
                <a:gd name="connsiteX71" fmla="*/ 1181100 w 1226344"/>
                <a:gd name="connsiteY71" fmla="*/ 661988 h 1152525"/>
                <a:gd name="connsiteX72" fmla="*/ 1150144 w 1226344"/>
                <a:gd name="connsiteY72" fmla="*/ 635794 h 1152525"/>
                <a:gd name="connsiteX73" fmla="*/ 1133475 w 1226344"/>
                <a:gd name="connsiteY73" fmla="*/ 602457 h 1152525"/>
                <a:gd name="connsiteX74" fmla="*/ 1083469 w 1226344"/>
                <a:gd name="connsiteY74" fmla="*/ 604838 h 1152525"/>
                <a:gd name="connsiteX75" fmla="*/ 1033462 w 1226344"/>
                <a:gd name="connsiteY75" fmla="*/ 604838 h 1152525"/>
                <a:gd name="connsiteX76" fmla="*/ 1014412 w 1226344"/>
                <a:gd name="connsiteY76" fmla="*/ 583407 h 1152525"/>
                <a:gd name="connsiteX77" fmla="*/ 950119 w 1226344"/>
                <a:gd name="connsiteY77" fmla="*/ 578644 h 1152525"/>
                <a:gd name="connsiteX78" fmla="*/ 933450 w 1226344"/>
                <a:gd name="connsiteY78" fmla="*/ 561975 h 1152525"/>
                <a:gd name="connsiteX79" fmla="*/ 933450 w 1226344"/>
                <a:gd name="connsiteY79" fmla="*/ 547688 h 1152525"/>
                <a:gd name="connsiteX80" fmla="*/ 859631 w 1226344"/>
                <a:gd name="connsiteY80" fmla="*/ 511969 h 1152525"/>
                <a:gd name="connsiteX81" fmla="*/ 850106 w 1226344"/>
                <a:gd name="connsiteY81" fmla="*/ 492919 h 1152525"/>
                <a:gd name="connsiteX82" fmla="*/ 828675 w 1226344"/>
                <a:gd name="connsiteY82" fmla="*/ 476250 h 1152525"/>
                <a:gd name="connsiteX83" fmla="*/ 795337 w 1226344"/>
                <a:gd name="connsiteY83" fmla="*/ 478632 h 1152525"/>
                <a:gd name="connsiteX84" fmla="*/ 773906 w 1226344"/>
                <a:gd name="connsiteY84" fmla="*/ 471488 h 1152525"/>
                <a:gd name="connsiteX85" fmla="*/ 728662 w 1226344"/>
                <a:gd name="connsiteY85" fmla="*/ 428625 h 1152525"/>
                <a:gd name="connsiteX86" fmla="*/ 700087 w 1226344"/>
                <a:gd name="connsiteY86" fmla="*/ 421482 h 1152525"/>
                <a:gd name="connsiteX87" fmla="*/ 666750 w 1226344"/>
                <a:gd name="connsiteY87" fmla="*/ 383382 h 1152525"/>
                <a:gd name="connsiteX88" fmla="*/ 626269 w 1226344"/>
                <a:gd name="connsiteY88" fmla="*/ 369094 h 1152525"/>
                <a:gd name="connsiteX89" fmla="*/ 585787 w 1226344"/>
                <a:gd name="connsiteY89" fmla="*/ 335757 h 1152525"/>
                <a:gd name="connsiteX90" fmla="*/ 564356 w 1226344"/>
                <a:gd name="connsiteY90" fmla="*/ 311944 h 1152525"/>
                <a:gd name="connsiteX91" fmla="*/ 550069 w 1226344"/>
                <a:gd name="connsiteY91" fmla="*/ 330994 h 1152525"/>
                <a:gd name="connsiteX92" fmla="*/ 478631 w 1226344"/>
                <a:gd name="connsiteY92" fmla="*/ 328613 h 1152525"/>
                <a:gd name="connsiteX93" fmla="*/ 330994 w 1226344"/>
                <a:gd name="connsiteY93" fmla="*/ 230982 h 1152525"/>
                <a:gd name="connsiteX94" fmla="*/ 259556 w 1226344"/>
                <a:gd name="connsiteY94" fmla="*/ 254794 h 1152525"/>
                <a:gd name="connsiteX95" fmla="*/ 221456 w 1226344"/>
                <a:gd name="connsiteY95" fmla="*/ 245269 h 1152525"/>
                <a:gd name="connsiteX96" fmla="*/ 238125 w 1226344"/>
                <a:gd name="connsiteY96" fmla="*/ 150019 h 1152525"/>
                <a:gd name="connsiteX97" fmla="*/ 228600 w 1226344"/>
                <a:gd name="connsiteY97" fmla="*/ 95250 h 1152525"/>
                <a:gd name="connsiteX98" fmla="*/ 197644 w 1226344"/>
                <a:gd name="connsiteY98" fmla="*/ 78582 h 1152525"/>
                <a:gd name="connsiteX99" fmla="*/ 145256 w 1226344"/>
                <a:gd name="connsiteY99" fmla="*/ 0 h 1152525"/>
                <a:gd name="connsiteX100" fmla="*/ 88106 w 1226344"/>
                <a:gd name="connsiteY100" fmla="*/ 30957 h 1152525"/>
                <a:gd name="connsiteX101" fmla="*/ 83344 w 1226344"/>
                <a:gd name="connsiteY101" fmla="*/ 54769 h 1152525"/>
                <a:gd name="connsiteX102" fmla="*/ 90487 w 1226344"/>
                <a:gd name="connsiteY102" fmla="*/ 100013 h 1152525"/>
                <a:gd name="connsiteX103" fmla="*/ 71437 w 1226344"/>
                <a:gd name="connsiteY103" fmla="*/ 135732 h 1152525"/>
                <a:gd name="connsiteX104" fmla="*/ 66675 w 1226344"/>
                <a:gd name="connsiteY104" fmla="*/ 145257 h 1152525"/>
                <a:gd name="connsiteX105" fmla="*/ 97631 w 1226344"/>
                <a:gd name="connsiteY105" fmla="*/ 185738 h 1152525"/>
                <a:gd name="connsiteX106" fmla="*/ 83344 w 1226344"/>
                <a:gd name="connsiteY106" fmla="*/ 223838 h 1152525"/>
                <a:gd name="connsiteX107" fmla="*/ 59531 w 1226344"/>
                <a:gd name="connsiteY107" fmla="*/ 240507 h 1152525"/>
                <a:gd name="connsiteX108" fmla="*/ 69056 w 1226344"/>
                <a:gd name="connsiteY108" fmla="*/ 309563 h 1152525"/>
                <a:gd name="connsiteX109" fmla="*/ 92869 w 1226344"/>
                <a:gd name="connsiteY109" fmla="*/ 321469 h 1152525"/>
                <a:gd name="connsiteX110" fmla="*/ 85725 w 1226344"/>
                <a:gd name="connsiteY110" fmla="*/ 369094 h 1152525"/>
                <a:gd name="connsiteX111" fmla="*/ 42862 w 1226344"/>
                <a:gd name="connsiteY111" fmla="*/ 421482 h 1152525"/>
                <a:gd name="connsiteX112" fmla="*/ 0 w 1226344"/>
                <a:gd name="connsiteY112" fmla="*/ 452438 h 1152525"/>
                <a:gd name="connsiteX0" fmla="*/ 0 w 1226344"/>
                <a:gd name="connsiteY0" fmla="*/ 452438 h 1152525"/>
                <a:gd name="connsiteX1" fmla="*/ 28575 w 1226344"/>
                <a:gd name="connsiteY1" fmla="*/ 526257 h 1152525"/>
                <a:gd name="connsiteX2" fmla="*/ 73819 w 1226344"/>
                <a:gd name="connsiteY2" fmla="*/ 564357 h 1152525"/>
                <a:gd name="connsiteX3" fmla="*/ 109537 w 1226344"/>
                <a:gd name="connsiteY3" fmla="*/ 657225 h 1152525"/>
                <a:gd name="connsiteX4" fmla="*/ 128587 w 1226344"/>
                <a:gd name="connsiteY4" fmla="*/ 685800 h 1152525"/>
                <a:gd name="connsiteX5" fmla="*/ 142875 w 1226344"/>
                <a:gd name="connsiteY5" fmla="*/ 666750 h 1152525"/>
                <a:gd name="connsiteX6" fmla="*/ 142875 w 1226344"/>
                <a:gd name="connsiteY6" fmla="*/ 633413 h 1152525"/>
                <a:gd name="connsiteX7" fmla="*/ 180975 w 1226344"/>
                <a:gd name="connsiteY7" fmla="*/ 666750 h 1152525"/>
                <a:gd name="connsiteX8" fmla="*/ 240506 w 1226344"/>
                <a:gd name="connsiteY8" fmla="*/ 673894 h 1152525"/>
                <a:gd name="connsiteX9" fmla="*/ 271462 w 1226344"/>
                <a:gd name="connsiteY9" fmla="*/ 702469 h 1152525"/>
                <a:gd name="connsiteX10" fmla="*/ 326231 w 1226344"/>
                <a:gd name="connsiteY10" fmla="*/ 721519 h 1152525"/>
                <a:gd name="connsiteX11" fmla="*/ 338137 w 1226344"/>
                <a:gd name="connsiteY11" fmla="*/ 762000 h 1152525"/>
                <a:gd name="connsiteX12" fmla="*/ 321469 w 1226344"/>
                <a:gd name="connsiteY12" fmla="*/ 781050 h 1152525"/>
                <a:gd name="connsiteX13" fmla="*/ 311944 w 1226344"/>
                <a:gd name="connsiteY13" fmla="*/ 807244 h 1152525"/>
                <a:gd name="connsiteX14" fmla="*/ 266700 w 1226344"/>
                <a:gd name="connsiteY14" fmla="*/ 826294 h 1152525"/>
                <a:gd name="connsiteX15" fmla="*/ 219075 w 1226344"/>
                <a:gd name="connsiteY15" fmla="*/ 900113 h 1152525"/>
                <a:gd name="connsiteX16" fmla="*/ 204787 w 1226344"/>
                <a:gd name="connsiteY16" fmla="*/ 909638 h 1152525"/>
                <a:gd name="connsiteX17" fmla="*/ 192881 w 1226344"/>
                <a:gd name="connsiteY17" fmla="*/ 973932 h 1152525"/>
                <a:gd name="connsiteX18" fmla="*/ 152400 w 1226344"/>
                <a:gd name="connsiteY18" fmla="*/ 1042988 h 1152525"/>
                <a:gd name="connsiteX19" fmla="*/ 157162 w 1226344"/>
                <a:gd name="connsiteY19" fmla="*/ 1071563 h 1152525"/>
                <a:gd name="connsiteX20" fmla="*/ 204787 w 1226344"/>
                <a:gd name="connsiteY20" fmla="*/ 1083469 h 1152525"/>
                <a:gd name="connsiteX21" fmla="*/ 233362 w 1226344"/>
                <a:gd name="connsiteY21" fmla="*/ 1133475 h 1152525"/>
                <a:gd name="connsiteX22" fmla="*/ 247650 w 1226344"/>
                <a:gd name="connsiteY22" fmla="*/ 1133475 h 1152525"/>
                <a:gd name="connsiteX23" fmla="*/ 266700 w 1226344"/>
                <a:gd name="connsiteY23" fmla="*/ 1102519 h 1152525"/>
                <a:gd name="connsiteX24" fmla="*/ 257175 w 1226344"/>
                <a:gd name="connsiteY24" fmla="*/ 1081088 h 1152525"/>
                <a:gd name="connsiteX25" fmla="*/ 230981 w 1226344"/>
                <a:gd name="connsiteY25" fmla="*/ 1076325 h 1152525"/>
                <a:gd name="connsiteX26" fmla="*/ 230981 w 1226344"/>
                <a:gd name="connsiteY26" fmla="*/ 1052513 h 1152525"/>
                <a:gd name="connsiteX27" fmla="*/ 228600 w 1226344"/>
                <a:gd name="connsiteY27" fmla="*/ 1009650 h 1152525"/>
                <a:gd name="connsiteX28" fmla="*/ 216694 w 1226344"/>
                <a:gd name="connsiteY28" fmla="*/ 976313 h 1152525"/>
                <a:gd name="connsiteX29" fmla="*/ 223837 w 1226344"/>
                <a:gd name="connsiteY29" fmla="*/ 940594 h 1152525"/>
                <a:gd name="connsiteX30" fmla="*/ 266700 w 1226344"/>
                <a:gd name="connsiteY30" fmla="*/ 900113 h 1152525"/>
                <a:gd name="connsiteX31" fmla="*/ 278606 w 1226344"/>
                <a:gd name="connsiteY31" fmla="*/ 897732 h 1152525"/>
                <a:gd name="connsiteX32" fmla="*/ 290512 w 1226344"/>
                <a:gd name="connsiteY32" fmla="*/ 938213 h 1152525"/>
                <a:gd name="connsiteX33" fmla="*/ 302419 w 1226344"/>
                <a:gd name="connsiteY33" fmla="*/ 938213 h 1152525"/>
                <a:gd name="connsiteX34" fmla="*/ 321469 w 1226344"/>
                <a:gd name="connsiteY34" fmla="*/ 962025 h 1152525"/>
                <a:gd name="connsiteX35" fmla="*/ 338137 w 1226344"/>
                <a:gd name="connsiteY35" fmla="*/ 957263 h 1152525"/>
                <a:gd name="connsiteX36" fmla="*/ 359569 w 1226344"/>
                <a:gd name="connsiteY36" fmla="*/ 942975 h 1152525"/>
                <a:gd name="connsiteX37" fmla="*/ 483394 w 1226344"/>
                <a:gd name="connsiteY37" fmla="*/ 954882 h 1152525"/>
                <a:gd name="connsiteX38" fmla="*/ 516731 w 1226344"/>
                <a:gd name="connsiteY38" fmla="*/ 947738 h 1152525"/>
                <a:gd name="connsiteX39" fmla="*/ 545306 w 1226344"/>
                <a:gd name="connsiteY39" fmla="*/ 964407 h 1152525"/>
                <a:gd name="connsiteX40" fmla="*/ 561975 w 1226344"/>
                <a:gd name="connsiteY40" fmla="*/ 978694 h 1152525"/>
                <a:gd name="connsiteX41" fmla="*/ 604837 w 1226344"/>
                <a:gd name="connsiteY41" fmla="*/ 981075 h 1152525"/>
                <a:gd name="connsiteX42" fmla="*/ 640556 w 1226344"/>
                <a:gd name="connsiteY42" fmla="*/ 1021557 h 1152525"/>
                <a:gd name="connsiteX43" fmla="*/ 659606 w 1226344"/>
                <a:gd name="connsiteY43" fmla="*/ 1019175 h 1152525"/>
                <a:gd name="connsiteX44" fmla="*/ 702469 w 1226344"/>
                <a:gd name="connsiteY44" fmla="*/ 976313 h 1152525"/>
                <a:gd name="connsiteX45" fmla="*/ 735806 w 1226344"/>
                <a:gd name="connsiteY45" fmla="*/ 1000125 h 1152525"/>
                <a:gd name="connsiteX46" fmla="*/ 752475 w 1226344"/>
                <a:gd name="connsiteY46" fmla="*/ 1023938 h 1152525"/>
                <a:gd name="connsiteX47" fmla="*/ 785812 w 1226344"/>
                <a:gd name="connsiteY47" fmla="*/ 1021557 h 1152525"/>
                <a:gd name="connsiteX48" fmla="*/ 819150 w 1226344"/>
                <a:gd name="connsiteY48" fmla="*/ 1042988 h 1152525"/>
                <a:gd name="connsiteX49" fmla="*/ 823912 w 1226344"/>
                <a:gd name="connsiteY49" fmla="*/ 1064419 h 1152525"/>
                <a:gd name="connsiteX50" fmla="*/ 842962 w 1226344"/>
                <a:gd name="connsiteY50" fmla="*/ 1066800 h 1152525"/>
                <a:gd name="connsiteX51" fmla="*/ 904875 w 1226344"/>
                <a:gd name="connsiteY51" fmla="*/ 1073944 h 1152525"/>
                <a:gd name="connsiteX52" fmla="*/ 933450 w 1226344"/>
                <a:gd name="connsiteY52" fmla="*/ 1112044 h 1152525"/>
                <a:gd name="connsiteX53" fmla="*/ 938212 w 1226344"/>
                <a:gd name="connsiteY53" fmla="*/ 1140619 h 1152525"/>
                <a:gd name="connsiteX54" fmla="*/ 940594 w 1226344"/>
                <a:gd name="connsiteY54" fmla="*/ 1152525 h 1152525"/>
                <a:gd name="connsiteX55" fmla="*/ 990600 w 1226344"/>
                <a:gd name="connsiteY55" fmla="*/ 1150144 h 1152525"/>
                <a:gd name="connsiteX56" fmla="*/ 1042987 w 1226344"/>
                <a:gd name="connsiteY56" fmla="*/ 1150144 h 1152525"/>
                <a:gd name="connsiteX57" fmla="*/ 1071562 w 1226344"/>
                <a:gd name="connsiteY57" fmla="*/ 1069182 h 1152525"/>
                <a:gd name="connsiteX58" fmla="*/ 1062037 w 1226344"/>
                <a:gd name="connsiteY58" fmla="*/ 1045369 h 1152525"/>
                <a:gd name="connsiteX59" fmla="*/ 1059656 w 1226344"/>
                <a:gd name="connsiteY59" fmla="*/ 1012032 h 1152525"/>
                <a:gd name="connsiteX60" fmla="*/ 1066800 w 1226344"/>
                <a:gd name="connsiteY60" fmla="*/ 992982 h 1152525"/>
                <a:gd name="connsiteX61" fmla="*/ 1083469 w 1226344"/>
                <a:gd name="connsiteY61" fmla="*/ 973932 h 1152525"/>
                <a:gd name="connsiteX62" fmla="*/ 1107281 w 1226344"/>
                <a:gd name="connsiteY62" fmla="*/ 964407 h 1152525"/>
                <a:gd name="connsiteX63" fmla="*/ 1133475 w 1226344"/>
                <a:gd name="connsiteY63" fmla="*/ 921544 h 1152525"/>
                <a:gd name="connsiteX64" fmla="*/ 1150144 w 1226344"/>
                <a:gd name="connsiteY64" fmla="*/ 921544 h 1152525"/>
                <a:gd name="connsiteX65" fmla="*/ 1197769 w 1226344"/>
                <a:gd name="connsiteY65" fmla="*/ 940594 h 1152525"/>
                <a:gd name="connsiteX66" fmla="*/ 1226344 w 1226344"/>
                <a:gd name="connsiteY66" fmla="*/ 904875 h 1152525"/>
                <a:gd name="connsiteX67" fmla="*/ 1195387 w 1226344"/>
                <a:gd name="connsiteY67" fmla="*/ 852488 h 1152525"/>
                <a:gd name="connsiteX68" fmla="*/ 1159669 w 1226344"/>
                <a:gd name="connsiteY68" fmla="*/ 804863 h 1152525"/>
                <a:gd name="connsiteX69" fmla="*/ 1162050 w 1226344"/>
                <a:gd name="connsiteY69" fmla="*/ 762000 h 1152525"/>
                <a:gd name="connsiteX70" fmla="*/ 1216819 w 1226344"/>
                <a:gd name="connsiteY70" fmla="*/ 702469 h 1152525"/>
                <a:gd name="connsiteX71" fmla="*/ 1219200 w 1226344"/>
                <a:gd name="connsiteY71" fmla="*/ 676275 h 1152525"/>
                <a:gd name="connsiteX72" fmla="*/ 1181100 w 1226344"/>
                <a:gd name="connsiteY72" fmla="*/ 661988 h 1152525"/>
                <a:gd name="connsiteX73" fmla="*/ 1150144 w 1226344"/>
                <a:gd name="connsiteY73" fmla="*/ 635794 h 1152525"/>
                <a:gd name="connsiteX74" fmla="*/ 1133475 w 1226344"/>
                <a:gd name="connsiteY74" fmla="*/ 602457 h 1152525"/>
                <a:gd name="connsiteX75" fmla="*/ 1083469 w 1226344"/>
                <a:gd name="connsiteY75" fmla="*/ 604838 h 1152525"/>
                <a:gd name="connsiteX76" fmla="*/ 1033462 w 1226344"/>
                <a:gd name="connsiteY76" fmla="*/ 604838 h 1152525"/>
                <a:gd name="connsiteX77" fmla="*/ 1014412 w 1226344"/>
                <a:gd name="connsiteY77" fmla="*/ 583407 h 1152525"/>
                <a:gd name="connsiteX78" fmla="*/ 950119 w 1226344"/>
                <a:gd name="connsiteY78" fmla="*/ 578644 h 1152525"/>
                <a:gd name="connsiteX79" fmla="*/ 933450 w 1226344"/>
                <a:gd name="connsiteY79" fmla="*/ 561975 h 1152525"/>
                <a:gd name="connsiteX80" fmla="*/ 933450 w 1226344"/>
                <a:gd name="connsiteY80" fmla="*/ 547688 h 1152525"/>
                <a:gd name="connsiteX81" fmla="*/ 859631 w 1226344"/>
                <a:gd name="connsiteY81" fmla="*/ 511969 h 1152525"/>
                <a:gd name="connsiteX82" fmla="*/ 850106 w 1226344"/>
                <a:gd name="connsiteY82" fmla="*/ 492919 h 1152525"/>
                <a:gd name="connsiteX83" fmla="*/ 828675 w 1226344"/>
                <a:gd name="connsiteY83" fmla="*/ 476250 h 1152525"/>
                <a:gd name="connsiteX84" fmla="*/ 795337 w 1226344"/>
                <a:gd name="connsiteY84" fmla="*/ 478632 h 1152525"/>
                <a:gd name="connsiteX85" fmla="*/ 773906 w 1226344"/>
                <a:gd name="connsiteY85" fmla="*/ 471488 h 1152525"/>
                <a:gd name="connsiteX86" fmla="*/ 728662 w 1226344"/>
                <a:gd name="connsiteY86" fmla="*/ 428625 h 1152525"/>
                <a:gd name="connsiteX87" fmla="*/ 700087 w 1226344"/>
                <a:gd name="connsiteY87" fmla="*/ 421482 h 1152525"/>
                <a:gd name="connsiteX88" fmla="*/ 666750 w 1226344"/>
                <a:gd name="connsiteY88" fmla="*/ 383382 h 1152525"/>
                <a:gd name="connsiteX89" fmla="*/ 626269 w 1226344"/>
                <a:gd name="connsiteY89" fmla="*/ 369094 h 1152525"/>
                <a:gd name="connsiteX90" fmla="*/ 585787 w 1226344"/>
                <a:gd name="connsiteY90" fmla="*/ 335757 h 1152525"/>
                <a:gd name="connsiteX91" fmla="*/ 564356 w 1226344"/>
                <a:gd name="connsiteY91" fmla="*/ 311944 h 1152525"/>
                <a:gd name="connsiteX92" fmla="*/ 550069 w 1226344"/>
                <a:gd name="connsiteY92" fmla="*/ 330994 h 1152525"/>
                <a:gd name="connsiteX93" fmla="*/ 478631 w 1226344"/>
                <a:gd name="connsiteY93" fmla="*/ 328613 h 1152525"/>
                <a:gd name="connsiteX94" fmla="*/ 330994 w 1226344"/>
                <a:gd name="connsiteY94" fmla="*/ 230982 h 1152525"/>
                <a:gd name="connsiteX95" fmla="*/ 259556 w 1226344"/>
                <a:gd name="connsiteY95" fmla="*/ 254794 h 1152525"/>
                <a:gd name="connsiteX96" fmla="*/ 221456 w 1226344"/>
                <a:gd name="connsiteY96" fmla="*/ 245269 h 1152525"/>
                <a:gd name="connsiteX97" fmla="*/ 238125 w 1226344"/>
                <a:gd name="connsiteY97" fmla="*/ 150019 h 1152525"/>
                <a:gd name="connsiteX98" fmla="*/ 228600 w 1226344"/>
                <a:gd name="connsiteY98" fmla="*/ 95250 h 1152525"/>
                <a:gd name="connsiteX99" fmla="*/ 197644 w 1226344"/>
                <a:gd name="connsiteY99" fmla="*/ 78582 h 1152525"/>
                <a:gd name="connsiteX100" fmla="*/ 145256 w 1226344"/>
                <a:gd name="connsiteY100" fmla="*/ 0 h 1152525"/>
                <a:gd name="connsiteX101" fmla="*/ 88106 w 1226344"/>
                <a:gd name="connsiteY101" fmla="*/ 30957 h 1152525"/>
                <a:gd name="connsiteX102" fmla="*/ 83344 w 1226344"/>
                <a:gd name="connsiteY102" fmla="*/ 54769 h 1152525"/>
                <a:gd name="connsiteX103" fmla="*/ 90487 w 1226344"/>
                <a:gd name="connsiteY103" fmla="*/ 100013 h 1152525"/>
                <a:gd name="connsiteX104" fmla="*/ 71437 w 1226344"/>
                <a:gd name="connsiteY104" fmla="*/ 135732 h 1152525"/>
                <a:gd name="connsiteX105" fmla="*/ 66675 w 1226344"/>
                <a:gd name="connsiteY105" fmla="*/ 145257 h 1152525"/>
                <a:gd name="connsiteX106" fmla="*/ 97631 w 1226344"/>
                <a:gd name="connsiteY106" fmla="*/ 185738 h 1152525"/>
                <a:gd name="connsiteX107" fmla="*/ 83344 w 1226344"/>
                <a:gd name="connsiteY107" fmla="*/ 223838 h 1152525"/>
                <a:gd name="connsiteX108" fmla="*/ 59531 w 1226344"/>
                <a:gd name="connsiteY108" fmla="*/ 240507 h 1152525"/>
                <a:gd name="connsiteX109" fmla="*/ 69056 w 1226344"/>
                <a:gd name="connsiteY109" fmla="*/ 309563 h 1152525"/>
                <a:gd name="connsiteX110" fmla="*/ 92869 w 1226344"/>
                <a:gd name="connsiteY110" fmla="*/ 321469 h 1152525"/>
                <a:gd name="connsiteX111" fmla="*/ 85725 w 1226344"/>
                <a:gd name="connsiteY111" fmla="*/ 369094 h 1152525"/>
                <a:gd name="connsiteX112" fmla="*/ 42862 w 1226344"/>
                <a:gd name="connsiteY112" fmla="*/ 421482 h 1152525"/>
                <a:gd name="connsiteX113" fmla="*/ 0 w 1226344"/>
                <a:gd name="connsiteY113" fmla="*/ 452438 h 1152525"/>
                <a:gd name="connsiteX0" fmla="*/ 0 w 1226344"/>
                <a:gd name="connsiteY0" fmla="*/ 452438 h 1200150"/>
                <a:gd name="connsiteX1" fmla="*/ 28575 w 1226344"/>
                <a:gd name="connsiteY1" fmla="*/ 526257 h 1200150"/>
                <a:gd name="connsiteX2" fmla="*/ 73819 w 1226344"/>
                <a:gd name="connsiteY2" fmla="*/ 564357 h 1200150"/>
                <a:gd name="connsiteX3" fmla="*/ 109537 w 1226344"/>
                <a:gd name="connsiteY3" fmla="*/ 657225 h 1200150"/>
                <a:gd name="connsiteX4" fmla="*/ 128587 w 1226344"/>
                <a:gd name="connsiteY4" fmla="*/ 685800 h 1200150"/>
                <a:gd name="connsiteX5" fmla="*/ 142875 w 1226344"/>
                <a:gd name="connsiteY5" fmla="*/ 666750 h 1200150"/>
                <a:gd name="connsiteX6" fmla="*/ 142875 w 1226344"/>
                <a:gd name="connsiteY6" fmla="*/ 633413 h 1200150"/>
                <a:gd name="connsiteX7" fmla="*/ 180975 w 1226344"/>
                <a:gd name="connsiteY7" fmla="*/ 666750 h 1200150"/>
                <a:gd name="connsiteX8" fmla="*/ 240506 w 1226344"/>
                <a:gd name="connsiteY8" fmla="*/ 673894 h 1200150"/>
                <a:gd name="connsiteX9" fmla="*/ 271462 w 1226344"/>
                <a:gd name="connsiteY9" fmla="*/ 702469 h 1200150"/>
                <a:gd name="connsiteX10" fmla="*/ 326231 w 1226344"/>
                <a:gd name="connsiteY10" fmla="*/ 721519 h 1200150"/>
                <a:gd name="connsiteX11" fmla="*/ 338137 w 1226344"/>
                <a:gd name="connsiteY11" fmla="*/ 762000 h 1200150"/>
                <a:gd name="connsiteX12" fmla="*/ 321469 w 1226344"/>
                <a:gd name="connsiteY12" fmla="*/ 781050 h 1200150"/>
                <a:gd name="connsiteX13" fmla="*/ 311944 w 1226344"/>
                <a:gd name="connsiteY13" fmla="*/ 807244 h 1200150"/>
                <a:gd name="connsiteX14" fmla="*/ 266700 w 1226344"/>
                <a:gd name="connsiteY14" fmla="*/ 826294 h 1200150"/>
                <a:gd name="connsiteX15" fmla="*/ 219075 w 1226344"/>
                <a:gd name="connsiteY15" fmla="*/ 900113 h 1200150"/>
                <a:gd name="connsiteX16" fmla="*/ 204787 w 1226344"/>
                <a:gd name="connsiteY16" fmla="*/ 909638 h 1200150"/>
                <a:gd name="connsiteX17" fmla="*/ 192881 w 1226344"/>
                <a:gd name="connsiteY17" fmla="*/ 973932 h 1200150"/>
                <a:gd name="connsiteX18" fmla="*/ 152400 w 1226344"/>
                <a:gd name="connsiteY18" fmla="*/ 1042988 h 1200150"/>
                <a:gd name="connsiteX19" fmla="*/ 157162 w 1226344"/>
                <a:gd name="connsiteY19" fmla="*/ 1071563 h 1200150"/>
                <a:gd name="connsiteX20" fmla="*/ 204787 w 1226344"/>
                <a:gd name="connsiteY20" fmla="*/ 1083469 h 1200150"/>
                <a:gd name="connsiteX21" fmla="*/ 233362 w 1226344"/>
                <a:gd name="connsiteY21" fmla="*/ 1133475 h 1200150"/>
                <a:gd name="connsiteX22" fmla="*/ 247650 w 1226344"/>
                <a:gd name="connsiteY22" fmla="*/ 1133475 h 1200150"/>
                <a:gd name="connsiteX23" fmla="*/ 266700 w 1226344"/>
                <a:gd name="connsiteY23" fmla="*/ 1102519 h 1200150"/>
                <a:gd name="connsiteX24" fmla="*/ 257175 w 1226344"/>
                <a:gd name="connsiteY24" fmla="*/ 1081088 h 1200150"/>
                <a:gd name="connsiteX25" fmla="*/ 230981 w 1226344"/>
                <a:gd name="connsiteY25" fmla="*/ 1076325 h 1200150"/>
                <a:gd name="connsiteX26" fmla="*/ 230981 w 1226344"/>
                <a:gd name="connsiteY26" fmla="*/ 1052513 h 1200150"/>
                <a:gd name="connsiteX27" fmla="*/ 228600 w 1226344"/>
                <a:gd name="connsiteY27" fmla="*/ 1009650 h 1200150"/>
                <a:gd name="connsiteX28" fmla="*/ 216694 w 1226344"/>
                <a:gd name="connsiteY28" fmla="*/ 976313 h 1200150"/>
                <a:gd name="connsiteX29" fmla="*/ 223837 w 1226344"/>
                <a:gd name="connsiteY29" fmla="*/ 940594 h 1200150"/>
                <a:gd name="connsiteX30" fmla="*/ 266700 w 1226344"/>
                <a:gd name="connsiteY30" fmla="*/ 900113 h 1200150"/>
                <a:gd name="connsiteX31" fmla="*/ 278606 w 1226344"/>
                <a:gd name="connsiteY31" fmla="*/ 897732 h 1200150"/>
                <a:gd name="connsiteX32" fmla="*/ 290512 w 1226344"/>
                <a:gd name="connsiteY32" fmla="*/ 938213 h 1200150"/>
                <a:gd name="connsiteX33" fmla="*/ 302419 w 1226344"/>
                <a:gd name="connsiteY33" fmla="*/ 938213 h 1200150"/>
                <a:gd name="connsiteX34" fmla="*/ 321469 w 1226344"/>
                <a:gd name="connsiteY34" fmla="*/ 962025 h 1200150"/>
                <a:gd name="connsiteX35" fmla="*/ 338137 w 1226344"/>
                <a:gd name="connsiteY35" fmla="*/ 957263 h 1200150"/>
                <a:gd name="connsiteX36" fmla="*/ 359569 w 1226344"/>
                <a:gd name="connsiteY36" fmla="*/ 942975 h 1200150"/>
                <a:gd name="connsiteX37" fmla="*/ 483394 w 1226344"/>
                <a:gd name="connsiteY37" fmla="*/ 954882 h 1200150"/>
                <a:gd name="connsiteX38" fmla="*/ 516731 w 1226344"/>
                <a:gd name="connsiteY38" fmla="*/ 947738 h 1200150"/>
                <a:gd name="connsiteX39" fmla="*/ 545306 w 1226344"/>
                <a:gd name="connsiteY39" fmla="*/ 964407 h 1200150"/>
                <a:gd name="connsiteX40" fmla="*/ 561975 w 1226344"/>
                <a:gd name="connsiteY40" fmla="*/ 978694 h 1200150"/>
                <a:gd name="connsiteX41" fmla="*/ 604837 w 1226344"/>
                <a:gd name="connsiteY41" fmla="*/ 981075 h 1200150"/>
                <a:gd name="connsiteX42" fmla="*/ 640556 w 1226344"/>
                <a:gd name="connsiteY42" fmla="*/ 1021557 h 1200150"/>
                <a:gd name="connsiteX43" fmla="*/ 659606 w 1226344"/>
                <a:gd name="connsiteY43" fmla="*/ 1019175 h 1200150"/>
                <a:gd name="connsiteX44" fmla="*/ 702469 w 1226344"/>
                <a:gd name="connsiteY44" fmla="*/ 976313 h 1200150"/>
                <a:gd name="connsiteX45" fmla="*/ 735806 w 1226344"/>
                <a:gd name="connsiteY45" fmla="*/ 1000125 h 1200150"/>
                <a:gd name="connsiteX46" fmla="*/ 752475 w 1226344"/>
                <a:gd name="connsiteY46" fmla="*/ 1023938 h 1200150"/>
                <a:gd name="connsiteX47" fmla="*/ 785812 w 1226344"/>
                <a:gd name="connsiteY47" fmla="*/ 1021557 h 1200150"/>
                <a:gd name="connsiteX48" fmla="*/ 819150 w 1226344"/>
                <a:gd name="connsiteY48" fmla="*/ 1042988 h 1200150"/>
                <a:gd name="connsiteX49" fmla="*/ 823912 w 1226344"/>
                <a:gd name="connsiteY49" fmla="*/ 1064419 h 1200150"/>
                <a:gd name="connsiteX50" fmla="*/ 842962 w 1226344"/>
                <a:gd name="connsiteY50" fmla="*/ 1066800 h 1200150"/>
                <a:gd name="connsiteX51" fmla="*/ 904875 w 1226344"/>
                <a:gd name="connsiteY51" fmla="*/ 1073944 h 1200150"/>
                <a:gd name="connsiteX52" fmla="*/ 933450 w 1226344"/>
                <a:gd name="connsiteY52" fmla="*/ 1112044 h 1200150"/>
                <a:gd name="connsiteX53" fmla="*/ 938212 w 1226344"/>
                <a:gd name="connsiteY53" fmla="*/ 1140619 h 1200150"/>
                <a:gd name="connsiteX54" fmla="*/ 940594 w 1226344"/>
                <a:gd name="connsiteY54" fmla="*/ 1152525 h 1200150"/>
                <a:gd name="connsiteX55" fmla="*/ 954882 w 1226344"/>
                <a:gd name="connsiteY55" fmla="*/ 1200150 h 1200150"/>
                <a:gd name="connsiteX56" fmla="*/ 1042987 w 1226344"/>
                <a:gd name="connsiteY56" fmla="*/ 1150144 h 1200150"/>
                <a:gd name="connsiteX57" fmla="*/ 1071562 w 1226344"/>
                <a:gd name="connsiteY57" fmla="*/ 1069182 h 1200150"/>
                <a:gd name="connsiteX58" fmla="*/ 1062037 w 1226344"/>
                <a:gd name="connsiteY58" fmla="*/ 1045369 h 1200150"/>
                <a:gd name="connsiteX59" fmla="*/ 1059656 w 1226344"/>
                <a:gd name="connsiteY59" fmla="*/ 1012032 h 1200150"/>
                <a:gd name="connsiteX60" fmla="*/ 1066800 w 1226344"/>
                <a:gd name="connsiteY60" fmla="*/ 992982 h 1200150"/>
                <a:gd name="connsiteX61" fmla="*/ 1083469 w 1226344"/>
                <a:gd name="connsiteY61" fmla="*/ 973932 h 1200150"/>
                <a:gd name="connsiteX62" fmla="*/ 1107281 w 1226344"/>
                <a:gd name="connsiteY62" fmla="*/ 964407 h 1200150"/>
                <a:gd name="connsiteX63" fmla="*/ 1133475 w 1226344"/>
                <a:gd name="connsiteY63" fmla="*/ 921544 h 1200150"/>
                <a:gd name="connsiteX64" fmla="*/ 1150144 w 1226344"/>
                <a:gd name="connsiteY64" fmla="*/ 921544 h 1200150"/>
                <a:gd name="connsiteX65" fmla="*/ 1197769 w 1226344"/>
                <a:gd name="connsiteY65" fmla="*/ 940594 h 1200150"/>
                <a:gd name="connsiteX66" fmla="*/ 1226344 w 1226344"/>
                <a:gd name="connsiteY66" fmla="*/ 904875 h 1200150"/>
                <a:gd name="connsiteX67" fmla="*/ 1195387 w 1226344"/>
                <a:gd name="connsiteY67" fmla="*/ 852488 h 1200150"/>
                <a:gd name="connsiteX68" fmla="*/ 1159669 w 1226344"/>
                <a:gd name="connsiteY68" fmla="*/ 804863 h 1200150"/>
                <a:gd name="connsiteX69" fmla="*/ 1162050 w 1226344"/>
                <a:gd name="connsiteY69" fmla="*/ 762000 h 1200150"/>
                <a:gd name="connsiteX70" fmla="*/ 1216819 w 1226344"/>
                <a:gd name="connsiteY70" fmla="*/ 702469 h 1200150"/>
                <a:gd name="connsiteX71" fmla="*/ 1219200 w 1226344"/>
                <a:gd name="connsiteY71" fmla="*/ 676275 h 1200150"/>
                <a:gd name="connsiteX72" fmla="*/ 1181100 w 1226344"/>
                <a:gd name="connsiteY72" fmla="*/ 661988 h 1200150"/>
                <a:gd name="connsiteX73" fmla="*/ 1150144 w 1226344"/>
                <a:gd name="connsiteY73" fmla="*/ 635794 h 1200150"/>
                <a:gd name="connsiteX74" fmla="*/ 1133475 w 1226344"/>
                <a:gd name="connsiteY74" fmla="*/ 602457 h 1200150"/>
                <a:gd name="connsiteX75" fmla="*/ 1083469 w 1226344"/>
                <a:gd name="connsiteY75" fmla="*/ 604838 h 1200150"/>
                <a:gd name="connsiteX76" fmla="*/ 1033462 w 1226344"/>
                <a:gd name="connsiteY76" fmla="*/ 604838 h 1200150"/>
                <a:gd name="connsiteX77" fmla="*/ 1014412 w 1226344"/>
                <a:gd name="connsiteY77" fmla="*/ 583407 h 1200150"/>
                <a:gd name="connsiteX78" fmla="*/ 950119 w 1226344"/>
                <a:gd name="connsiteY78" fmla="*/ 578644 h 1200150"/>
                <a:gd name="connsiteX79" fmla="*/ 933450 w 1226344"/>
                <a:gd name="connsiteY79" fmla="*/ 561975 h 1200150"/>
                <a:gd name="connsiteX80" fmla="*/ 933450 w 1226344"/>
                <a:gd name="connsiteY80" fmla="*/ 547688 h 1200150"/>
                <a:gd name="connsiteX81" fmla="*/ 859631 w 1226344"/>
                <a:gd name="connsiteY81" fmla="*/ 511969 h 1200150"/>
                <a:gd name="connsiteX82" fmla="*/ 850106 w 1226344"/>
                <a:gd name="connsiteY82" fmla="*/ 492919 h 1200150"/>
                <a:gd name="connsiteX83" fmla="*/ 828675 w 1226344"/>
                <a:gd name="connsiteY83" fmla="*/ 476250 h 1200150"/>
                <a:gd name="connsiteX84" fmla="*/ 795337 w 1226344"/>
                <a:gd name="connsiteY84" fmla="*/ 478632 h 1200150"/>
                <a:gd name="connsiteX85" fmla="*/ 773906 w 1226344"/>
                <a:gd name="connsiteY85" fmla="*/ 471488 h 1200150"/>
                <a:gd name="connsiteX86" fmla="*/ 728662 w 1226344"/>
                <a:gd name="connsiteY86" fmla="*/ 428625 h 1200150"/>
                <a:gd name="connsiteX87" fmla="*/ 700087 w 1226344"/>
                <a:gd name="connsiteY87" fmla="*/ 421482 h 1200150"/>
                <a:gd name="connsiteX88" fmla="*/ 666750 w 1226344"/>
                <a:gd name="connsiteY88" fmla="*/ 383382 h 1200150"/>
                <a:gd name="connsiteX89" fmla="*/ 626269 w 1226344"/>
                <a:gd name="connsiteY89" fmla="*/ 369094 h 1200150"/>
                <a:gd name="connsiteX90" fmla="*/ 585787 w 1226344"/>
                <a:gd name="connsiteY90" fmla="*/ 335757 h 1200150"/>
                <a:gd name="connsiteX91" fmla="*/ 564356 w 1226344"/>
                <a:gd name="connsiteY91" fmla="*/ 311944 h 1200150"/>
                <a:gd name="connsiteX92" fmla="*/ 550069 w 1226344"/>
                <a:gd name="connsiteY92" fmla="*/ 330994 h 1200150"/>
                <a:gd name="connsiteX93" fmla="*/ 478631 w 1226344"/>
                <a:gd name="connsiteY93" fmla="*/ 328613 h 1200150"/>
                <a:gd name="connsiteX94" fmla="*/ 330994 w 1226344"/>
                <a:gd name="connsiteY94" fmla="*/ 230982 h 1200150"/>
                <a:gd name="connsiteX95" fmla="*/ 259556 w 1226344"/>
                <a:gd name="connsiteY95" fmla="*/ 254794 h 1200150"/>
                <a:gd name="connsiteX96" fmla="*/ 221456 w 1226344"/>
                <a:gd name="connsiteY96" fmla="*/ 245269 h 1200150"/>
                <a:gd name="connsiteX97" fmla="*/ 238125 w 1226344"/>
                <a:gd name="connsiteY97" fmla="*/ 150019 h 1200150"/>
                <a:gd name="connsiteX98" fmla="*/ 228600 w 1226344"/>
                <a:gd name="connsiteY98" fmla="*/ 95250 h 1200150"/>
                <a:gd name="connsiteX99" fmla="*/ 197644 w 1226344"/>
                <a:gd name="connsiteY99" fmla="*/ 78582 h 1200150"/>
                <a:gd name="connsiteX100" fmla="*/ 145256 w 1226344"/>
                <a:gd name="connsiteY100" fmla="*/ 0 h 1200150"/>
                <a:gd name="connsiteX101" fmla="*/ 88106 w 1226344"/>
                <a:gd name="connsiteY101" fmla="*/ 30957 h 1200150"/>
                <a:gd name="connsiteX102" fmla="*/ 83344 w 1226344"/>
                <a:gd name="connsiteY102" fmla="*/ 54769 h 1200150"/>
                <a:gd name="connsiteX103" fmla="*/ 90487 w 1226344"/>
                <a:gd name="connsiteY103" fmla="*/ 100013 h 1200150"/>
                <a:gd name="connsiteX104" fmla="*/ 71437 w 1226344"/>
                <a:gd name="connsiteY104" fmla="*/ 135732 h 1200150"/>
                <a:gd name="connsiteX105" fmla="*/ 66675 w 1226344"/>
                <a:gd name="connsiteY105" fmla="*/ 145257 h 1200150"/>
                <a:gd name="connsiteX106" fmla="*/ 97631 w 1226344"/>
                <a:gd name="connsiteY106" fmla="*/ 185738 h 1200150"/>
                <a:gd name="connsiteX107" fmla="*/ 83344 w 1226344"/>
                <a:gd name="connsiteY107" fmla="*/ 223838 h 1200150"/>
                <a:gd name="connsiteX108" fmla="*/ 59531 w 1226344"/>
                <a:gd name="connsiteY108" fmla="*/ 240507 h 1200150"/>
                <a:gd name="connsiteX109" fmla="*/ 69056 w 1226344"/>
                <a:gd name="connsiteY109" fmla="*/ 309563 h 1200150"/>
                <a:gd name="connsiteX110" fmla="*/ 92869 w 1226344"/>
                <a:gd name="connsiteY110" fmla="*/ 321469 h 1200150"/>
                <a:gd name="connsiteX111" fmla="*/ 85725 w 1226344"/>
                <a:gd name="connsiteY111" fmla="*/ 369094 h 1200150"/>
                <a:gd name="connsiteX112" fmla="*/ 42862 w 1226344"/>
                <a:gd name="connsiteY112" fmla="*/ 421482 h 1200150"/>
                <a:gd name="connsiteX113" fmla="*/ 0 w 1226344"/>
                <a:gd name="connsiteY113" fmla="*/ 452438 h 1200150"/>
                <a:gd name="connsiteX0" fmla="*/ 0 w 1226344"/>
                <a:gd name="connsiteY0" fmla="*/ 452438 h 1200150"/>
                <a:gd name="connsiteX1" fmla="*/ 28575 w 1226344"/>
                <a:gd name="connsiteY1" fmla="*/ 526257 h 1200150"/>
                <a:gd name="connsiteX2" fmla="*/ 73819 w 1226344"/>
                <a:gd name="connsiteY2" fmla="*/ 564357 h 1200150"/>
                <a:gd name="connsiteX3" fmla="*/ 109537 w 1226344"/>
                <a:gd name="connsiteY3" fmla="*/ 657225 h 1200150"/>
                <a:gd name="connsiteX4" fmla="*/ 128587 w 1226344"/>
                <a:gd name="connsiteY4" fmla="*/ 685800 h 1200150"/>
                <a:gd name="connsiteX5" fmla="*/ 142875 w 1226344"/>
                <a:gd name="connsiteY5" fmla="*/ 666750 h 1200150"/>
                <a:gd name="connsiteX6" fmla="*/ 142875 w 1226344"/>
                <a:gd name="connsiteY6" fmla="*/ 633413 h 1200150"/>
                <a:gd name="connsiteX7" fmla="*/ 180975 w 1226344"/>
                <a:gd name="connsiteY7" fmla="*/ 666750 h 1200150"/>
                <a:gd name="connsiteX8" fmla="*/ 240506 w 1226344"/>
                <a:gd name="connsiteY8" fmla="*/ 673894 h 1200150"/>
                <a:gd name="connsiteX9" fmla="*/ 271462 w 1226344"/>
                <a:gd name="connsiteY9" fmla="*/ 702469 h 1200150"/>
                <a:gd name="connsiteX10" fmla="*/ 326231 w 1226344"/>
                <a:gd name="connsiteY10" fmla="*/ 721519 h 1200150"/>
                <a:gd name="connsiteX11" fmla="*/ 338137 w 1226344"/>
                <a:gd name="connsiteY11" fmla="*/ 762000 h 1200150"/>
                <a:gd name="connsiteX12" fmla="*/ 321469 w 1226344"/>
                <a:gd name="connsiteY12" fmla="*/ 781050 h 1200150"/>
                <a:gd name="connsiteX13" fmla="*/ 311944 w 1226344"/>
                <a:gd name="connsiteY13" fmla="*/ 807244 h 1200150"/>
                <a:gd name="connsiteX14" fmla="*/ 266700 w 1226344"/>
                <a:gd name="connsiteY14" fmla="*/ 826294 h 1200150"/>
                <a:gd name="connsiteX15" fmla="*/ 219075 w 1226344"/>
                <a:gd name="connsiteY15" fmla="*/ 900113 h 1200150"/>
                <a:gd name="connsiteX16" fmla="*/ 204787 w 1226344"/>
                <a:gd name="connsiteY16" fmla="*/ 909638 h 1200150"/>
                <a:gd name="connsiteX17" fmla="*/ 192881 w 1226344"/>
                <a:gd name="connsiteY17" fmla="*/ 973932 h 1200150"/>
                <a:gd name="connsiteX18" fmla="*/ 152400 w 1226344"/>
                <a:gd name="connsiteY18" fmla="*/ 1042988 h 1200150"/>
                <a:gd name="connsiteX19" fmla="*/ 157162 w 1226344"/>
                <a:gd name="connsiteY19" fmla="*/ 1071563 h 1200150"/>
                <a:gd name="connsiteX20" fmla="*/ 204787 w 1226344"/>
                <a:gd name="connsiteY20" fmla="*/ 1083469 h 1200150"/>
                <a:gd name="connsiteX21" fmla="*/ 233362 w 1226344"/>
                <a:gd name="connsiteY21" fmla="*/ 1133475 h 1200150"/>
                <a:gd name="connsiteX22" fmla="*/ 247650 w 1226344"/>
                <a:gd name="connsiteY22" fmla="*/ 1133475 h 1200150"/>
                <a:gd name="connsiteX23" fmla="*/ 266700 w 1226344"/>
                <a:gd name="connsiteY23" fmla="*/ 1102519 h 1200150"/>
                <a:gd name="connsiteX24" fmla="*/ 257175 w 1226344"/>
                <a:gd name="connsiteY24" fmla="*/ 1081088 h 1200150"/>
                <a:gd name="connsiteX25" fmla="*/ 230981 w 1226344"/>
                <a:gd name="connsiteY25" fmla="*/ 1076325 h 1200150"/>
                <a:gd name="connsiteX26" fmla="*/ 230981 w 1226344"/>
                <a:gd name="connsiteY26" fmla="*/ 1052513 h 1200150"/>
                <a:gd name="connsiteX27" fmla="*/ 228600 w 1226344"/>
                <a:gd name="connsiteY27" fmla="*/ 1009650 h 1200150"/>
                <a:gd name="connsiteX28" fmla="*/ 216694 w 1226344"/>
                <a:gd name="connsiteY28" fmla="*/ 976313 h 1200150"/>
                <a:gd name="connsiteX29" fmla="*/ 223837 w 1226344"/>
                <a:gd name="connsiteY29" fmla="*/ 940594 h 1200150"/>
                <a:gd name="connsiteX30" fmla="*/ 266700 w 1226344"/>
                <a:gd name="connsiteY30" fmla="*/ 900113 h 1200150"/>
                <a:gd name="connsiteX31" fmla="*/ 278606 w 1226344"/>
                <a:gd name="connsiteY31" fmla="*/ 897732 h 1200150"/>
                <a:gd name="connsiteX32" fmla="*/ 290512 w 1226344"/>
                <a:gd name="connsiteY32" fmla="*/ 938213 h 1200150"/>
                <a:gd name="connsiteX33" fmla="*/ 302419 w 1226344"/>
                <a:gd name="connsiteY33" fmla="*/ 938213 h 1200150"/>
                <a:gd name="connsiteX34" fmla="*/ 321469 w 1226344"/>
                <a:gd name="connsiteY34" fmla="*/ 962025 h 1200150"/>
                <a:gd name="connsiteX35" fmla="*/ 338137 w 1226344"/>
                <a:gd name="connsiteY35" fmla="*/ 957263 h 1200150"/>
                <a:gd name="connsiteX36" fmla="*/ 359569 w 1226344"/>
                <a:gd name="connsiteY36" fmla="*/ 942975 h 1200150"/>
                <a:gd name="connsiteX37" fmla="*/ 483394 w 1226344"/>
                <a:gd name="connsiteY37" fmla="*/ 954882 h 1200150"/>
                <a:gd name="connsiteX38" fmla="*/ 516731 w 1226344"/>
                <a:gd name="connsiteY38" fmla="*/ 947738 h 1200150"/>
                <a:gd name="connsiteX39" fmla="*/ 545306 w 1226344"/>
                <a:gd name="connsiteY39" fmla="*/ 964407 h 1200150"/>
                <a:gd name="connsiteX40" fmla="*/ 561975 w 1226344"/>
                <a:gd name="connsiteY40" fmla="*/ 978694 h 1200150"/>
                <a:gd name="connsiteX41" fmla="*/ 604837 w 1226344"/>
                <a:gd name="connsiteY41" fmla="*/ 981075 h 1200150"/>
                <a:gd name="connsiteX42" fmla="*/ 640556 w 1226344"/>
                <a:gd name="connsiteY42" fmla="*/ 1021557 h 1200150"/>
                <a:gd name="connsiteX43" fmla="*/ 659606 w 1226344"/>
                <a:gd name="connsiteY43" fmla="*/ 1019175 h 1200150"/>
                <a:gd name="connsiteX44" fmla="*/ 702469 w 1226344"/>
                <a:gd name="connsiteY44" fmla="*/ 976313 h 1200150"/>
                <a:gd name="connsiteX45" fmla="*/ 735806 w 1226344"/>
                <a:gd name="connsiteY45" fmla="*/ 1000125 h 1200150"/>
                <a:gd name="connsiteX46" fmla="*/ 752475 w 1226344"/>
                <a:gd name="connsiteY46" fmla="*/ 1023938 h 1200150"/>
                <a:gd name="connsiteX47" fmla="*/ 785812 w 1226344"/>
                <a:gd name="connsiteY47" fmla="*/ 1021557 h 1200150"/>
                <a:gd name="connsiteX48" fmla="*/ 819150 w 1226344"/>
                <a:gd name="connsiteY48" fmla="*/ 1042988 h 1200150"/>
                <a:gd name="connsiteX49" fmla="*/ 823912 w 1226344"/>
                <a:gd name="connsiteY49" fmla="*/ 1064419 h 1200150"/>
                <a:gd name="connsiteX50" fmla="*/ 842962 w 1226344"/>
                <a:gd name="connsiteY50" fmla="*/ 1066800 h 1200150"/>
                <a:gd name="connsiteX51" fmla="*/ 904875 w 1226344"/>
                <a:gd name="connsiteY51" fmla="*/ 1073944 h 1200150"/>
                <a:gd name="connsiteX52" fmla="*/ 933450 w 1226344"/>
                <a:gd name="connsiteY52" fmla="*/ 1112044 h 1200150"/>
                <a:gd name="connsiteX53" fmla="*/ 938212 w 1226344"/>
                <a:gd name="connsiteY53" fmla="*/ 1140619 h 1200150"/>
                <a:gd name="connsiteX54" fmla="*/ 940594 w 1226344"/>
                <a:gd name="connsiteY54" fmla="*/ 1152525 h 1200150"/>
                <a:gd name="connsiteX55" fmla="*/ 954882 w 1226344"/>
                <a:gd name="connsiteY55" fmla="*/ 1200150 h 1200150"/>
                <a:gd name="connsiteX56" fmla="*/ 1002506 w 1226344"/>
                <a:gd name="connsiteY56" fmla="*/ 1173956 h 1200150"/>
                <a:gd name="connsiteX57" fmla="*/ 1042987 w 1226344"/>
                <a:gd name="connsiteY57" fmla="*/ 1150144 h 1200150"/>
                <a:gd name="connsiteX58" fmla="*/ 1071562 w 1226344"/>
                <a:gd name="connsiteY58" fmla="*/ 1069182 h 1200150"/>
                <a:gd name="connsiteX59" fmla="*/ 1062037 w 1226344"/>
                <a:gd name="connsiteY59" fmla="*/ 1045369 h 1200150"/>
                <a:gd name="connsiteX60" fmla="*/ 1059656 w 1226344"/>
                <a:gd name="connsiteY60" fmla="*/ 1012032 h 1200150"/>
                <a:gd name="connsiteX61" fmla="*/ 1066800 w 1226344"/>
                <a:gd name="connsiteY61" fmla="*/ 992982 h 1200150"/>
                <a:gd name="connsiteX62" fmla="*/ 1083469 w 1226344"/>
                <a:gd name="connsiteY62" fmla="*/ 973932 h 1200150"/>
                <a:gd name="connsiteX63" fmla="*/ 1107281 w 1226344"/>
                <a:gd name="connsiteY63" fmla="*/ 964407 h 1200150"/>
                <a:gd name="connsiteX64" fmla="*/ 1133475 w 1226344"/>
                <a:gd name="connsiteY64" fmla="*/ 921544 h 1200150"/>
                <a:gd name="connsiteX65" fmla="*/ 1150144 w 1226344"/>
                <a:gd name="connsiteY65" fmla="*/ 921544 h 1200150"/>
                <a:gd name="connsiteX66" fmla="*/ 1197769 w 1226344"/>
                <a:gd name="connsiteY66" fmla="*/ 940594 h 1200150"/>
                <a:gd name="connsiteX67" fmla="*/ 1226344 w 1226344"/>
                <a:gd name="connsiteY67" fmla="*/ 904875 h 1200150"/>
                <a:gd name="connsiteX68" fmla="*/ 1195387 w 1226344"/>
                <a:gd name="connsiteY68" fmla="*/ 852488 h 1200150"/>
                <a:gd name="connsiteX69" fmla="*/ 1159669 w 1226344"/>
                <a:gd name="connsiteY69" fmla="*/ 804863 h 1200150"/>
                <a:gd name="connsiteX70" fmla="*/ 1162050 w 1226344"/>
                <a:gd name="connsiteY70" fmla="*/ 762000 h 1200150"/>
                <a:gd name="connsiteX71" fmla="*/ 1216819 w 1226344"/>
                <a:gd name="connsiteY71" fmla="*/ 702469 h 1200150"/>
                <a:gd name="connsiteX72" fmla="*/ 1219200 w 1226344"/>
                <a:gd name="connsiteY72" fmla="*/ 676275 h 1200150"/>
                <a:gd name="connsiteX73" fmla="*/ 1181100 w 1226344"/>
                <a:gd name="connsiteY73" fmla="*/ 661988 h 1200150"/>
                <a:gd name="connsiteX74" fmla="*/ 1150144 w 1226344"/>
                <a:gd name="connsiteY74" fmla="*/ 635794 h 1200150"/>
                <a:gd name="connsiteX75" fmla="*/ 1133475 w 1226344"/>
                <a:gd name="connsiteY75" fmla="*/ 602457 h 1200150"/>
                <a:gd name="connsiteX76" fmla="*/ 1083469 w 1226344"/>
                <a:gd name="connsiteY76" fmla="*/ 604838 h 1200150"/>
                <a:gd name="connsiteX77" fmla="*/ 1033462 w 1226344"/>
                <a:gd name="connsiteY77" fmla="*/ 604838 h 1200150"/>
                <a:gd name="connsiteX78" fmla="*/ 1014412 w 1226344"/>
                <a:gd name="connsiteY78" fmla="*/ 583407 h 1200150"/>
                <a:gd name="connsiteX79" fmla="*/ 950119 w 1226344"/>
                <a:gd name="connsiteY79" fmla="*/ 578644 h 1200150"/>
                <a:gd name="connsiteX80" fmla="*/ 933450 w 1226344"/>
                <a:gd name="connsiteY80" fmla="*/ 561975 h 1200150"/>
                <a:gd name="connsiteX81" fmla="*/ 933450 w 1226344"/>
                <a:gd name="connsiteY81" fmla="*/ 547688 h 1200150"/>
                <a:gd name="connsiteX82" fmla="*/ 859631 w 1226344"/>
                <a:gd name="connsiteY82" fmla="*/ 511969 h 1200150"/>
                <a:gd name="connsiteX83" fmla="*/ 850106 w 1226344"/>
                <a:gd name="connsiteY83" fmla="*/ 492919 h 1200150"/>
                <a:gd name="connsiteX84" fmla="*/ 828675 w 1226344"/>
                <a:gd name="connsiteY84" fmla="*/ 476250 h 1200150"/>
                <a:gd name="connsiteX85" fmla="*/ 795337 w 1226344"/>
                <a:gd name="connsiteY85" fmla="*/ 478632 h 1200150"/>
                <a:gd name="connsiteX86" fmla="*/ 773906 w 1226344"/>
                <a:gd name="connsiteY86" fmla="*/ 471488 h 1200150"/>
                <a:gd name="connsiteX87" fmla="*/ 728662 w 1226344"/>
                <a:gd name="connsiteY87" fmla="*/ 428625 h 1200150"/>
                <a:gd name="connsiteX88" fmla="*/ 700087 w 1226344"/>
                <a:gd name="connsiteY88" fmla="*/ 421482 h 1200150"/>
                <a:gd name="connsiteX89" fmla="*/ 666750 w 1226344"/>
                <a:gd name="connsiteY89" fmla="*/ 383382 h 1200150"/>
                <a:gd name="connsiteX90" fmla="*/ 626269 w 1226344"/>
                <a:gd name="connsiteY90" fmla="*/ 369094 h 1200150"/>
                <a:gd name="connsiteX91" fmla="*/ 585787 w 1226344"/>
                <a:gd name="connsiteY91" fmla="*/ 335757 h 1200150"/>
                <a:gd name="connsiteX92" fmla="*/ 564356 w 1226344"/>
                <a:gd name="connsiteY92" fmla="*/ 311944 h 1200150"/>
                <a:gd name="connsiteX93" fmla="*/ 550069 w 1226344"/>
                <a:gd name="connsiteY93" fmla="*/ 330994 h 1200150"/>
                <a:gd name="connsiteX94" fmla="*/ 478631 w 1226344"/>
                <a:gd name="connsiteY94" fmla="*/ 328613 h 1200150"/>
                <a:gd name="connsiteX95" fmla="*/ 330994 w 1226344"/>
                <a:gd name="connsiteY95" fmla="*/ 230982 h 1200150"/>
                <a:gd name="connsiteX96" fmla="*/ 259556 w 1226344"/>
                <a:gd name="connsiteY96" fmla="*/ 254794 h 1200150"/>
                <a:gd name="connsiteX97" fmla="*/ 221456 w 1226344"/>
                <a:gd name="connsiteY97" fmla="*/ 245269 h 1200150"/>
                <a:gd name="connsiteX98" fmla="*/ 238125 w 1226344"/>
                <a:gd name="connsiteY98" fmla="*/ 150019 h 1200150"/>
                <a:gd name="connsiteX99" fmla="*/ 228600 w 1226344"/>
                <a:gd name="connsiteY99" fmla="*/ 95250 h 1200150"/>
                <a:gd name="connsiteX100" fmla="*/ 197644 w 1226344"/>
                <a:gd name="connsiteY100" fmla="*/ 78582 h 1200150"/>
                <a:gd name="connsiteX101" fmla="*/ 145256 w 1226344"/>
                <a:gd name="connsiteY101" fmla="*/ 0 h 1200150"/>
                <a:gd name="connsiteX102" fmla="*/ 88106 w 1226344"/>
                <a:gd name="connsiteY102" fmla="*/ 30957 h 1200150"/>
                <a:gd name="connsiteX103" fmla="*/ 83344 w 1226344"/>
                <a:gd name="connsiteY103" fmla="*/ 54769 h 1200150"/>
                <a:gd name="connsiteX104" fmla="*/ 90487 w 1226344"/>
                <a:gd name="connsiteY104" fmla="*/ 100013 h 1200150"/>
                <a:gd name="connsiteX105" fmla="*/ 71437 w 1226344"/>
                <a:gd name="connsiteY105" fmla="*/ 135732 h 1200150"/>
                <a:gd name="connsiteX106" fmla="*/ 66675 w 1226344"/>
                <a:gd name="connsiteY106" fmla="*/ 145257 h 1200150"/>
                <a:gd name="connsiteX107" fmla="*/ 97631 w 1226344"/>
                <a:gd name="connsiteY107" fmla="*/ 185738 h 1200150"/>
                <a:gd name="connsiteX108" fmla="*/ 83344 w 1226344"/>
                <a:gd name="connsiteY108" fmla="*/ 223838 h 1200150"/>
                <a:gd name="connsiteX109" fmla="*/ 59531 w 1226344"/>
                <a:gd name="connsiteY109" fmla="*/ 240507 h 1200150"/>
                <a:gd name="connsiteX110" fmla="*/ 69056 w 1226344"/>
                <a:gd name="connsiteY110" fmla="*/ 309563 h 1200150"/>
                <a:gd name="connsiteX111" fmla="*/ 92869 w 1226344"/>
                <a:gd name="connsiteY111" fmla="*/ 321469 h 1200150"/>
                <a:gd name="connsiteX112" fmla="*/ 85725 w 1226344"/>
                <a:gd name="connsiteY112" fmla="*/ 369094 h 1200150"/>
                <a:gd name="connsiteX113" fmla="*/ 42862 w 1226344"/>
                <a:gd name="connsiteY113" fmla="*/ 421482 h 1200150"/>
                <a:gd name="connsiteX114" fmla="*/ 0 w 1226344"/>
                <a:gd name="connsiteY114" fmla="*/ 452438 h 1200150"/>
                <a:gd name="connsiteX0" fmla="*/ 0 w 1226344"/>
                <a:gd name="connsiteY0" fmla="*/ 452438 h 1202531"/>
                <a:gd name="connsiteX1" fmla="*/ 28575 w 1226344"/>
                <a:gd name="connsiteY1" fmla="*/ 526257 h 1202531"/>
                <a:gd name="connsiteX2" fmla="*/ 73819 w 1226344"/>
                <a:gd name="connsiteY2" fmla="*/ 564357 h 1202531"/>
                <a:gd name="connsiteX3" fmla="*/ 109537 w 1226344"/>
                <a:gd name="connsiteY3" fmla="*/ 657225 h 1202531"/>
                <a:gd name="connsiteX4" fmla="*/ 128587 w 1226344"/>
                <a:gd name="connsiteY4" fmla="*/ 685800 h 1202531"/>
                <a:gd name="connsiteX5" fmla="*/ 142875 w 1226344"/>
                <a:gd name="connsiteY5" fmla="*/ 666750 h 1202531"/>
                <a:gd name="connsiteX6" fmla="*/ 142875 w 1226344"/>
                <a:gd name="connsiteY6" fmla="*/ 633413 h 1202531"/>
                <a:gd name="connsiteX7" fmla="*/ 180975 w 1226344"/>
                <a:gd name="connsiteY7" fmla="*/ 666750 h 1202531"/>
                <a:gd name="connsiteX8" fmla="*/ 240506 w 1226344"/>
                <a:gd name="connsiteY8" fmla="*/ 673894 h 1202531"/>
                <a:gd name="connsiteX9" fmla="*/ 271462 w 1226344"/>
                <a:gd name="connsiteY9" fmla="*/ 702469 h 1202531"/>
                <a:gd name="connsiteX10" fmla="*/ 326231 w 1226344"/>
                <a:gd name="connsiteY10" fmla="*/ 721519 h 1202531"/>
                <a:gd name="connsiteX11" fmla="*/ 338137 w 1226344"/>
                <a:gd name="connsiteY11" fmla="*/ 762000 h 1202531"/>
                <a:gd name="connsiteX12" fmla="*/ 321469 w 1226344"/>
                <a:gd name="connsiteY12" fmla="*/ 781050 h 1202531"/>
                <a:gd name="connsiteX13" fmla="*/ 311944 w 1226344"/>
                <a:gd name="connsiteY13" fmla="*/ 807244 h 1202531"/>
                <a:gd name="connsiteX14" fmla="*/ 266700 w 1226344"/>
                <a:gd name="connsiteY14" fmla="*/ 826294 h 1202531"/>
                <a:gd name="connsiteX15" fmla="*/ 219075 w 1226344"/>
                <a:gd name="connsiteY15" fmla="*/ 900113 h 1202531"/>
                <a:gd name="connsiteX16" fmla="*/ 204787 w 1226344"/>
                <a:gd name="connsiteY16" fmla="*/ 909638 h 1202531"/>
                <a:gd name="connsiteX17" fmla="*/ 192881 w 1226344"/>
                <a:gd name="connsiteY17" fmla="*/ 973932 h 1202531"/>
                <a:gd name="connsiteX18" fmla="*/ 152400 w 1226344"/>
                <a:gd name="connsiteY18" fmla="*/ 1042988 h 1202531"/>
                <a:gd name="connsiteX19" fmla="*/ 157162 w 1226344"/>
                <a:gd name="connsiteY19" fmla="*/ 1071563 h 1202531"/>
                <a:gd name="connsiteX20" fmla="*/ 204787 w 1226344"/>
                <a:gd name="connsiteY20" fmla="*/ 1083469 h 1202531"/>
                <a:gd name="connsiteX21" fmla="*/ 233362 w 1226344"/>
                <a:gd name="connsiteY21" fmla="*/ 1133475 h 1202531"/>
                <a:gd name="connsiteX22" fmla="*/ 247650 w 1226344"/>
                <a:gd name="connsiteY22" fmla="*/ 1133475 h 1202531"/>
                <a:gd name="connsiteX23" fmla="*/ 266700 w 1226344"/>
                <a:gd name="connsiteY23" fmla="*/ 1102519 h 1202531"/>
                <a:gd name="connsiteX24" fmla="*/ 257175 w 1226344"/>
                <a:gd name="connsiteY24" fmla="*/ 1081088 h 1202531"/>
                <a:gd name="connsiteX25" fmla="*/ 230981 w 1226344"/>
                <a:gd name="connsiteY25" fmla="*/ 1076325 h 1202531"/>
                <a:gd name="connsiteX26" fmla="*/ 230981 w 1226344"/>
                <a:gd name="connsiteY26" fmla="*/ 1052513 h 1202531"/>
                <a:gd name="connsiteX27" fmla="*/ 228600 w 1226344"/>
                <a:gd name="connsiteY27" fmla="*/ 1009650 h 1202531"/>
                <a:gd name="connsiteX28" fmla="*/ 216694 w 1226344"/>
                <a:gd name="connsiteY28" fmla="*/ 976313 h 1202531"/>
                <a:gd name="connsiteX29" fmla="*/ 223837 w 1226344"/>
                <a:gd name="connsiteY29" fmla="*/ 940594 h 1202531"/>
                <a:gd name="connsiteX30" fmla="*/ 266700 w 1226344"/>
                <a:gd name="connsiteY30" fmla="*/ 900113 h 1202531"/>
                <a:gd name="connsiteX31" fmla="*/ 278606 w 1226344"/>
                <a:gd name="connsiteY31" fmla="*/ 897732 h 1202531"/>
                <a:gd name="connsiteX32" fmla="*/ 290512 w 1226344"/>
                <a:gd name="connsiteY32" fmla="*/ 938213 h 1202531"/>
                <a:gd name="connsiteX33" fmla="*/ 302419 w 1226344"/>
                <a:gd name="connsiteY33" fmla="*/ 938213 h 1202531"/>
                <a:gd name="connsiteX34" fmla="*/ 321469 w 1226344"/>
                <a:gd name="connsiteY34" fmla="*/ 962025 h 1202531"/>
                <a:gd name="connsiteX35" fmla="*/ 338137 w 1226344"/>
                <a:gd name="connsiteY35" fmla="*/ 957263 h 1202531"/>
                <a:gd name="connsiteX36" fmla="*/ 359569 w 1226344"/>
                <a:gd name="connsiteY36" fmla="*/ 942975 h 1202531"/>
                <a:gd name="connsiteX37" fmla="*/ 483394 w 1226344"/>
                <a:gd name="connsiteY37" fmla="*/ 954882 h 1202531"/>
                <a:gd name="connsiteX38" fmla="*/ 516731 w 1226344"/>
                <a:gd name="connsiteY38" fmla="*/ 947738 h 1202531"/>
                <a:gd name="connsiteX39" fmla="*/ 545306 w 1226344"/>
                <a:gd name="connsiteY39" fmla="*/ 964407 h 1202531"/>
                <a:gd name="connsiteX40" fmla="*/ 561975 w 1226344"/>
                <a:gd name="connsiteY40" fmla="*/ 978694 h 1202531"/>
                <a:gd name="connsiteX41" fmla="*/ 604837 w 1226344"/>
                <a:gd name="connsiteY41" fmla="*/ 981075 h 1202531"/>
                <a:gd name="connsiteX42" fmla="*/ 640556 w 1226344"/>
                <a:gd name="connsiteY42" fmla="*/ 1021557 h 1202531"/>
                <a:gd name="connsiteX43" fmla="*/ 659606 w 1226344"/>
                <a:gd name="connsiteY43" fmla="*/ 1019175 h 1202531"/>
                <a:gd name="connsiteX44" fmla="*/ 702469 w 1226344"/>
                <a:gd name="connsiteY44" fmla="*/ 976313 h 1202531"/>
                <a:gd name="connsiteX45" fmla="*/ 735806 w 1226344"/>
                <a:gd name="connsiteY45" fmla="*/ 1000125 h 1202531"/>
                <a:gd name="connsiteX46" fmla="*/ 752475 w 1226344"/>
                <a:gd name="connsiteY46" fmla="*/ 1023938 h 1202531"/>
                <a:gd name="connsiteX47" fmla="*/ 785812 w 1226344"/>
                <a:gd name="connsiteY47" fmla="*/ 1021557 h 1202531"/>
                <a:gd name="connsiteX48" fmla="*/ 819150 w 1226344"/>
                <a:gd name="connsiteY48" fmla="*/ 1042988 h 1202531"/>
                <a:gd name="connsiteX49" fmla="*/ 823912 w 1226344"/>
                <a:gd name="connsiteY49" fmla="*/ 1064419 h 1202531"/>
                <a:gd name="connsiteX50" fmla="*/ 842962 w 1226344"/>
                <a:gd name="connsiteY50" fmla="*/ 1066800 h 1202531"/>
                <a:gd name="connsiteX51" fmla="*/ 904875 w 1226344"/>
                <a:gd name="connsiteY51" fmla="*/ 1073944 h 1202531"/>
                <a:gd name="connsiteX52" fmla="*/ 933450 w 1226344"/>
                <a:gd name="connsiteY52" fmla="*/ 1112044 h 1202531"/>
                <a:gd name="connsiteX53" fmla="*/ 938212 w 1226344"/>
                <a:gd name="connsiteY53" fmla="*/ 1140619 h 1202531"/>
                <a:gd name="connsiteX54" fmla="*/ 940594 w 1226344"/>
                <a:gd name="connsiteY54" fmla="*/ 1152525 h 1202531"/>
                <a:gd name="connsiteX55" fmla="*/ 954882 w 1226344"/>
                <a:gd name="connsiteY55" fmla="*/ 1200150 h 1202531"/>
                <a:gd name="connsiteX56" fmla="*/ 990599 w 1226344"/>
                <a:gd name="connsiteY56" fmla="*/ 1202531 h 1202531"/>
                <a:gd name="connsiteX57" fmla="*/ 1042987 w 1226344"/>
                <a:gd name="connsiteY57" fmla="*/ 1150144 h 1202531"/>
                <a:gd name="connsiteX58" fmla="*/ 1071562 w 1226344"/>
                <a:gd name="connsiteY58" fmla="*/ 1069182 h 1202531"/>
                <a:gd name="connsiteX59" fmla="*/ 1062037 w 1226344"/>
                <a:gd name="connsiteY59" fmla="*/ 1045369 h 1202531"/>
                <a:gd name="connsiteX60" fmla="*/ 1059656 w 1226344"/>
                <a:gd name="connsiteY60" fmla="*/ 1012032 h 1202531"/>
                <a:gd name="connsiteX61" fmla="*/ 1066800 w 1226344"/>
                <a:gd name="connsiteY61" fmla="*/ 992982 h 1202531"/>
                <a:gd name="connsiteX62" fmla="*/ 1083469 w 1226344"/>
                <a:gd name="connsiteY62" fmla="*/ 973932 h 1202531"/>
                <a:gd name="connsiteX63" fmla="*/ 1107281 w 1226344"/>
                <a:gd name="connsiteY63" fmla="*/ 964407 h 1202531"/>
                <a:gd name="connsiteX64" fmla="*/ 1133475 w 1226344"/>
                <a:gd name="connsiteY64" fmla="*/ 921544 h 1202531"/>
                <a:gd name="connsiteX65" fmla="*/ 1150144 w 1226344"/>
                <a:gd name="connsiteY65" fmla="*/ 921544 h 1202531"/>
                <a:gd name="connsiteX66" fmla="*/ 1197769 w 1226344"/>
                <a:gd name="connsiteY66" fmla="*/ 940594 h 1202531"/>
                <a:gd name="connsiteX67" fmla="*/ 1226344 w 1226344"/>
                <a:gd name="connsiteY67" fmla="*/ 904875 h 1202531"/>
                <a:gd name="connsiteX68" fmla="*/ 1195387 w 1226344"/>
                <a:gd name="connsiteY68" fmla="*/ 852488 h 1202531"/>
                <a:gd name="connsiteX69" fmla="*/ 1159669 w 1226344"/>
                <a:gd name="connsiteY69" fmla="*/ 804863 h 1202531"/>
                <a:gd name="connsiteX70" fmla="*/ 1162050 w 1226344"/>
                <a:gd name="connsiteY70" fmla="*/ 762000 h 1202531"/>
                <a:gd name="connsiteX71" fmla="*/ 1216819 w 1226344"/>
                <a:gd name="connsiteY71" fmla="*/ 702469 h 1202531"/>
                <a:gd name="connsiteX72" fmla="*/ 1219200 w 1226344"/>
                <a:gd name="connsiteY72" fmla="*/ 676275 h 1202531"/>
                <a:gd name="connsiteX73" fmla="*/ 1181100 w 1226344"/>
                <a:gd name="connsiteY73" fmla="*/ 661988 h 1202531"/>
                <a:gd name="connsiteX74" fmla="*/ 1150144 w 1226344"/>
                <a:gd name="connsiteY74" fmla="*/ 635794 h 1202531"/>
                <a:gd name="connsiteX75" fmla="*/ 1133475 w 1226344"/>
                <a:gd name="connsiteY75" fmla="*/ 602457 h 1202531"/>
                <a:gd name="connsiteX76" fmla="*/ 1083469 w 1226344"/>
                <a:gd name="connsiteY76" fmla="*/ 604838 h 1202531"/>
                <a:gd name="connsiteX77" fmla="*/ 1033462 w 1226344"/>
                <a:gd name="connsiteY77" fmla="*/ 604838 h 1202531"/>
                <a:gd name="connsiteX78" fmla="*/ 1014412 w 1226344"/>
                <a:gd name="connsiteY78" fmla="*/ 583407 h 1202531"/>
                <a:gd name="connsiteX79" fmla="*/ 950119 w 1226344"/>
                <a:gd name="connsiteY79" fmla="*/ 578644 h 1202531"/>
                <a:gd name="connsiteX80" fmla="*/ 933450 w 1226344"/>
                <a:gd name="connsiteY80" fmla="*/ 561975 h 1202531"/>
                <a:gd name="connsiteX81" fmla="*/ 933450 w 1226344"/>
                <a:gd name="connsiteY81" fmla="*/ 547688 h 1202531"/>
                <a:gd name="connsiteX82" fmla="*/ 859631 w 1226344"/>
                <a:gd name="connsiteY82" fmla="*/ 511969 h 1202531"/>
                <a:gd name="connsiteX83" fmla="*/ 850106 w 1226344"/>
                <a:gd name="connsiteY83" fmla="*/ 492919 h 1202531"/>
                <a:gd name="connsiteX84" fmla="*/ 828675 w 1226344"/>
                <a:gd name="connsiteY84" fmla="*/ 476250 h 1202531"/>
                <a:gd name="connsiteX85" fmla="*/ 795337 w 1226344"/>
                <a:gd name="connsiteY85" fmla="*/ 478632 h 1202531"/>
                <a:gd name="connsiteX86" fmla="*/ 773906 w 1226344"/>
                <a:gd name="connsiteY86" fmla="*/ 471488 h 1202531"/>
                <a:gd name="connsiteX87" fmla="*/ 728662 w 1226344"/>
                <a:gd name="connsiteY87" fmla="*/ 428625 h 1202531"/>
                <a:gd name="connsiteX88" fmla="*/ 700087 w 1226344"/>
                <a:gd name="connsiteY88" fmla="*/ 421482 h 1202531"/>
                <a:gd name="connsiteX89" fmla="*/ 666750 w 1226344"/>
                <a:gd name="connsiteY89" fmla="*/ 383382 h 1202531"/>
                <a:gd name="connsiteX90" fmla="*/ 626269 w 1226344"/>
                <a:gd name="connsiteY90" fmla="*/ 369094 h 1202531"/>
                <a:gd name="connsiteX91" fmla="*/ 585787 w 1226344"/>
                <a:gd name="connsiteY91" fmla="*/ 335757 h 1202531"/>
                <a:gd name="connsiteX92" fmla="*/ 564356 w 1226344"/>
                <a:gd name="connsiteY92" fmla="*/ 311944 h 1202531"/>
                <a:gd name="connsiteX93" fmla="*/ 550069 w 1226344"/>
                <a:gd name="connsiteY93" fmla="*/ 330994 h 1202531"/>
                <a:gd name="connsiteX94" fmla="*/ 478631 w 1226344"/>
                <a:gd name="connsiteY94" fmla="*/ 328613 h 1202531"/>
                <a:gd name="connsiteX95" fmla="*/ 330994 w 1226344"/>
                <a:gd name="connsiteY95" fmla="*/ 230982 h 1202531"/>
                <a:gd name="connsiteX96" fmla="*/ 259556 w 1226344"/>
                <a:gd name="connsiteY96" fmla="*/ 254794 h 1202531"/>
                <a:gd name="connsiteX97" fmla="*/ 221456 w 1226344"/>
                <a:gd name="connsiteY97" fmla="*/ 245269 h 1202531"/>
                <a:gd name="connsiteX98" fmla="*/ 238125 w 1226344"/>
                <a:gd name="connsiteY98" fmla="*/ 150019 h 1202531"/>
                <a:gd name="connsiteX99" fmla="*/ 228600 w 1226344"/>
                <a:gd name="connsiteY99" fmla="*/ 95250 h 1202531"/>
                <a:gd name="connsiteX100" fmla="*/ 197644 w 1226344"/>
                <a:gd name="connsiteY100" fmla="*/ 78582 h 1202531"/>
                <a:gd name="connsiteX101" fmla="*/ 145256 w 1226344"/>
                <a:gd name="connsiteY101" fmla="*/ 0 h 1202531"/>
                <a:gd name="connsiteX102" fmla="*/ 88106 w 1226344"/>
                <a:gd name="connsiteY102" fmla="*/ 30957 h 1202531"/>
                <a:gd name="connsiteX103" fmla="*/ 83344 w 1226344"/>
                <a:gd name="connsiteY103" fmla="*/ 54769 h 1202531"/>
                <a:gd name="connsiteX104" fmla="*/ 90487 w 1226344"/>
                <a:gd name="connsiteY104" fmla="*/ 100013 h 1202531"/>
                <a:gd name="connsiteX105" fmla="*/ 71437 w 1226344"/>
                <a:gd name="connsiteY105" fmla="*/ 135732 h 1202531"/>
                <a:gd name="connsiteX106" fmla="*/ 66675 w 1226344"/>
                <a:gd name="connsiteY106" fmla="*/ 145257 h 1202531"/>
                <a:gd name="connsiteX107" fmla="*/ 97631 w 1226344"/>
                <a:gd name="connsiteY107" fmla="*/ 185738 h 1202531"/>
                <a:gd name="connsiteX108" fmla="*/ 83344 w 1226344"/>
                <a:gd name="connsiteY108" fmla="*/ 223838 h 1202531"/>
                <a:gd name="connsiteX109" fmla="*/ 59531 w 1226344"/>
                <a:gd name="connsiteY109" fmla="*/ 240507 h 1202531"/>
                <a:gd name="connsiteX110" fmla="*/ 69056 w 1226344"/>
                <a:gd name="connsiteY110" fmla="*/ 309563 h 1202531"/>
                <a:gd name="connsiteX111" fmla="*/ 92869 w 1226344"/>
                <a:gd name="connsiteY111" fmla="*/ 321469 h 1202531"/>
                <a:gd name="connsiteX112" fmla="*/ 85725 w 1226344"/>
                <a:gd name="connsiteY112" fmla="*/ 369094 h 1202531"/>
                <a:gd name="connsiteX113" fmla="*/ 42862 w 1226344"/>
                <a:gd name="connsiteY113" fmla="*/ 421482 h 1202531"/>
                <a:gd name="connsiteX114" fmla="*/ 0 w 1226344"/>
                <a:gd name="connsiteY114" fmla="*/ 452438 h 12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226344" h="1202531">
                  <a:moveTo>
                    <a:pt x="0" y="452438"/>
                  </a:moveTo>
                  <a:lnTo>
                    <a:pt x="28575" y="526257"/>
                  </a:lnTo>
                  <a:lnTo>
                    <a:pt x="73819" y="564357"/>
                  </a:lnTo>
                  <a:lnTo>
                    <a:pt x="109537" y="657225"/>
                  </a:lnTo>
                  <a:lnTo>
                    <a:pt x="128587" y="685800"/>
                  </a:lnTo>
                  <a:lnTo>
                    <a:pt x="142875" y="666750"/>
                  </a:lnTo>
                  <a:lnTo>
                    <a:pt x="142875" y="633413"/>
                  </a:lnTo>
                  <a:lnTo>
                    <a:pt x="180975" y="666750"/>
                  </a:lnTo>
                  <a:lnTo>
                    <a:pt x="240506" y="673894"/>
                  </a:lnTo>
                  <a:lnTo>
                    <a:pt x="271462" y="702469"/>
                  </a:lnTo>
                  <a:lnTo>
                    <a:pt x="326231" y="721519"/>
                  </a:lnTo>
                  <a:lnTo>
                    <a:pt x="338137" y="762000"/>
                  </a:lnTo>
                  <a:lnTo>
                    <a:pt x="321469" y="781050"/>
                  </a:lnTo>
                  <a:lnTo>
                    <a:pt x="311944" y="807244"/>
                  </a:lnTo>
                  <a:lnTo>
                    <a:pt x="266700" y="826294"/>
                  </a:lnTo>
                  <a:lnTo>
                    <a:pt x="219075" y="900113"/>
                  </a:lnTo>
                  <a:lnTo>
                    <a:pt x="204787" y="909638"/>
                  </a:lnTo>
                  <a:lnTo>
                    <a:pt x="192881" y="973932"/>
                  </a:lnTo>
                  <a:lnTo>
                    <a:pt x="152400" y="1042988"/>
                  </a:lnTo>
                  <a:lnTo>
                    <a:pt x="157162" y="1071563"/>
                  </a:lnTo>
                  <a:lnTo>
                    <a:pt x="204787" y="1083469"/>
                  </a:lnTo>
                  <a:lnTo>
                    <a:pt x="233362" y="1133475"/>
                  </a:lnTo>
                  <a:lnTo>
                    <a:pt x="247650" y="1133475"/>
                  </a:lnTo>
                  <a:lnTo>
                    <a:pt x="266700" y="1102519"/>
                  </a:lnTo>
                  <a:lnTo>
                    <a:pt x="257175" y="1081088"/>
                  </a:lnTo>
                  <a:lnTo>
                    <a:pt x="230981" y="1076325"/>
                  </a:lnTo>
                  <a:lnTo>
                    <a:pt x="230981" y="1052513"/>
                  </a:lnTo>
                  <a:lnTo>
                    <a:pt x="228600" y="1009650"/>
                  </a:lnTo>
                  <a:lnTo>
                    <a:pt x="216694" y="976313"/>
                  </a:lnTo>
                  <a:lnTo>
                    <a:pt x="223837" y="940594"/>
                  </a:lnTo>
                  <a:lnTo>
                    <a:pt x="266700" y="900113"/>
                  </a:lnTo>
                  <a:lnTo>
                    <a:pt x="278606" y="897732"/>
                  </a:lnTo>
                  <a:lnTo>
                    <a:pt x="290512" y="938213"/>
                  </a:lnTo>
                  <a:lnTo>
                    <a:pt x="302419" y="938213"/>
                  </a:lnTo>
                  <a:lnTo>
                    <a:pt x="321469" y="962025"/>
                  </a:lnTo>
                  <a:lnTo>
                    <a:pt x="338137" y="957263"/>
                  </a:lnTo>
                  <a:lnTo>
                    <a:pt x="359569" y="942975"/>
                  </a:lnTo>
                  <a:lnTo>
                    <a:pt x="483394" y="954882"/>
                  </a:lnTo>
                  <a:lnTo>
                    <a:pt x="516731" y="947738"/>
                  </a:lnTo>
                  <a:lnTo>
                    <a:pt x="545306" y="964407"/>
                  </a:lnTo>
                  <a:lnTo>
                    <a:pt x="561975" y="978694"/>
                  </a:lnTo>
                  <a:lnTo>
                    <a:pt x="604837" y="981075"/>
                  </a:lnTo>
                  <a:lnTo>
                    <a:pt x="640556" y="1021557"/>
                  </a:lnTo>
                  <a:lnTo>
                    <a:pt x="659606" y="1019175"/>
                  </a:lnTo>
                  <a:lnTo>
                    <a:pt x="702469" y="976313"/>
                  </a:lnTo>
                  <a:lnTo>
                    <a:pt x="735806" y="1000125"/>
                  </a:lnTo>
                  <a:lnTo>
                    <a:pt x="752475" y="1023938"/>
                  </a:lnTo>
                  <a:lnTo>
                    <a:pt x="785812" y="1021557"/>
                  </a:lnTo>
                  <a:lnTo>
                    <a:pt x="819150" y="1042988"/>
                  </a:lnTo>
                  <a:lnTo>
                    <a:pt x="823912" y="1064419"/>
                  </a:lnTo>
                  <a:lnTo>
                    <a:pt x="842962" y="1066800"/>
                  </a:lnTo>
                  <a:lnTo>
                    <a:pt x="904875" y="1073944"/>
                  </a:lnTo>
                  <a:lnTo>
                    <a:pt x="933450" y="1112044"/>
                  </a:lnTo>
                  <a:lnTo>
                    <a:pt x="938212" y="1140619"/>
                  </a:lnTo>
                  <a:lnTo>
                    <a:pt x="940594" y="1152525"/>
                  </a:lnTo>
                  <a:lnTo>
                    <a:pt x="954882" y="1200150"/>
                  </a:lnTo>
                  <a:lnTo>
                    <a:pt x="990599" y="1202531"/>
                  </a:lnTo>
                  <a:lnTo>
                    <a:pt x="1042987" y="1150144"/>
                  </a:lnTo>
                  <a:lnTo>
                    <a:pt x="1071562" y="1069182"/>
                  </a:lnTo>
                  <a:lnTo>
                    <a:pt x="1062037" y="1045369"/>
                  </a:lnTo>
                  <a:lnTo>
                    <a:pt x="1059656" y="1012032"/>
                  </a:lnTo>
                  <a:lnTo>
                    <a:pt x="1066800" y="992982"/>
                  </a:lnTo>
                  <a:lnTo>
                    <a:pt x="1083469" y="973932"/>
                  </a:lnTo>
                  <a:lnTo>
                    <a:pt x="1107281" y="964407"/>
                  </a:lnTo>
                  <a:lnTo>
                    <a:pt x="1133475" y="921544"/>
                  </a:lnTo>
                  <a:lnTo>
                    <a:pt x="1150144" y="921544"/>
                  </a:lnTo>
                  <a:lnTo>
                    <a:pt x="1197769" y="940594"/>
                  </a:lnTo>
                  <a:lnTo>
                    <a:pt x="1226344" y="904875"/>
                  </a:lnTo>
                  <a:lnTo>
                    <a:pt x="1195387" y="852488"/>
                  </a:lnTo>
                  <a:lnTo>
                    <a:pt x="1159669" y="804863"/>
                  </a:lnTo>
                  <a:lnTo>
                    <a:pt x="1162050" y="762000"/>
                  </a:lnTo>
                  <a:lnTo>
                    <a:pt x="1216819" y="702469"/>
                  </a:lnTo>
                  <a:lnTo>
                    <a:pt x="1219200" y="676275"/>
                  </a:lnTo>
                  <a:lnTo>
                    <a:pt x="1181100" y="661988"/>
                  </a:lnTo>
                  <a:lnTo>
                    <a:pt x="1150144" y="635794"/>
                  </a:lnTo>
                  <a:lnTo>
                    <a:pt x="1133475" y="602457"/>
                  </a:lnTo>
                  <a:lnTo>
                    <a:pt x="1083469" y="604838"/>
                  </a:lnTo>
                  <a:lnTo>
                    <a:pt x="1033462" y="604838"/>
                  </a:lnTo>
                  <a:lnTo>
                    <a:pt x="1014412" y="583407"/>
                  </a:lnTo>
                  <a:lnTo>
                    <a:pt x="950119" y="578644"/>
                  </a:lnTo>
                  <a:lnTo>
                    <a:pt x="933450" y="561975"/>
                  </a:lnTo>
                  <a:lnTo>
                    <a:pt x="933450" y="547688"/>
                  </a:lnTo>
                  <a:lnTo>
                    <a:pt x="859631" y="511969"/>
                  </a:lnTo>
                  <a:lnTo>
                    <a:pt x="850106" y="492919"/>
                  </a:lnTo>
                  <a:lnTo>
                    <a:pt x="828675" y="476250"/>
                  </a:lnTo>
                  <a:lnTo>
                    <a:pt x="795337" y="478632"/>
                  </a:lnTo>
                  <a:lnTo>
                    <a:pt x="773906" y="471488"/>
                  </a:lnTo>
                  <a:lnTo>
                    <a:pt x="728662" y="428625"/>
                  </a:lnTo>
                  <a:lnTo>
                    <a:pt x="700087" y="421482"/>
                  </a:lnTo>
                  <a:lnTo>
                    <a:pt x="666750" y="383382"/>
                  </a:lnTo>
                  <a:lnTo>
                    <a:pt x="626269" y="369094"/>
                  </a:lnTo>
                  <a:lnTo>
                    <a:pt x="585787" y="335757"/>
                  </a:lnTo>
                  <a:lnTo>
                    <a:pt x="564356" y="311944"/>
                  </a:lnTo>
                  <a:lnTo>
                    <a:pt x="550069" y="330994"/>
                  </a:lnTo>
                  <a:lnTo>
                    <a:pt x="478631" y="328613"/>
                  </a:lnTo>
                  <a:lnTo>
                    <a:pt x="330994" y="230982"/>
                  </a:lnTo>
                  <a:lnTo>
                    <a:pt x="259556" y="254794"/>
                  </a:lnTo>
                  <a:lnTo>
                    <a:pt x="221456" y="245269"/>
                  </a:lnTo>
                  <a:lnTo>
                    <a:pt x="238125" y="150019"/>
                  </a:lnTo>
                  <a:lnTo>
                    <a:pt x="228600" y="95250"/>
                  </a:lnTo>
                  <a:lnTo>
                    <a:pt x="197644" y="78582"/>
                  </a:lnTo>
                  <a:lnTo>
                    <a:pt x="145256" y="0"/>
                  </a:lnTo>
                  <a:lnTo>
                    <a:pt x="88106" y="30957"/>
                  </a:lnTo>
                  <a:lnTo>
                    <a:pt x="83344" y="54769"/>
                  </a:lnTo>
                  <a:lnTo>
                    <a:pt x="90487" y="100013"/>
                  </a:lnTo>
                  <a:lnTo>
                    <a:pt x="71437" y="135732"/>
                  </a:lnTo>
                  <a:lnTo>
                    <a:pt x="66675" y="145257"/>
                  </a:lnTo>
                  <a:lnTo>
                    <a:pt x="97631" y="185738"/>
                  </a:lnTo>
                  <a:lnTo>
                    <a:pt x="83344" y="223838"/>
                  </a:lnTo>
                  <a:lnTo>
                    <a:pt x="59531" y="240507"/>
                  </a:lnTo>
                  <a:lnTo>
                    <a:pt x="69056" y="309563"/>
                  </a:lnTo>
                  <a:lnTo>
                    <a:pt x="92869" y="321469"/>
                  </a:lnTo>
                  <a:lnTo>
                    <a:pt x="85725" y="369094"/>
                  </a:lnTo>
                  <a:lnTo>
                    <a:pt x="42862" y="421482"/>
                  </a:lnTo>
                  <a:lnTo>
                    <a:pt x="0" y="45243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2919979" y="3093194"/>
              <a:ext cx="1279774" cy="1008797"/>
            </a:xfrm>
            <a:custGeom>
              <a:avLst/>
              <a:gdLst>
                <a:gd name="connsiteX0" fmla="*/ 33338 w 1583531"/>
                <a:gd name="connsiteY0" fmla="*/ 840582 h 1038225"/>
                <a:gd name="connsiteX1" fmla="*/ 116681 w 1583531"/>
                <a:gd name="connsiteY1" fmla="*/ 862013 h 1038225"/>
                <a:gd name="connsiteX2" fmla="*/ 126206 w 1583531"/>
                <a:gd name="connsiteY2" fmla="*/ 878682 h 1038225"/>
                <a:gd name="connsiteX3" fmla="*/ 123825 w 1583531"/>
                <a:gd name="connsiteY3" fmla="*/ 935832 h 1038225"/>
                <a:gd name="connsiteX4" fmla="*/ 130969 w 1583531"/>
                <a:gd name="connsiteY4" fmla="*/ 942975 h 1038225"/>
                <a:gd name="connsiteX5" fmla="*/ 188119 w 1583531"/>
                <a:gd name="connsiteY5" fmla="*/ 964407 h 1038225"/>
                <a:gd name="connsiteX6" fmla="*/ 204788 w 1583531"/>
                <a:gd name="connsiteY6" fmla="*/ 997744 h 1038225"/>
                <a:gd name="connsiteX7" fmla="*/ 228600 w 1583531"/>
                <a:gd name="connsiteY7" fmla="*/ 1002507 h 1038225"/>
                <a:gd name="connsiteX8" fmla="*/ 250031 w 1583531"/>
                <a:gd name="connsiteY8" fmla="*/ 990600 h 1038225"/>
                <a:gd name="connsiteX9" fmla="*/ 278606 w 1583531"/>
                <a:gd name="connsiteY9" fmla="*/ 973932 h 1038225"/>
                <a:gd name="connsiteX10" fmla="*/ 300038 w 1583531"/>
                <a:gd name="connsiteY10" fmla="*/ 981075 h 1038225"/>
                <a:gd name="connsiteX11" fmla="*/ 316706 w 1583531"/>
                <a:gd name="connsiteY11" fmla="*/ 1004888 h 1038225"/>
                <a:gd name="connsiteX12" fmla="*/ 326231 w 1583531"/>
                <a:gd name="connsiteY12" fmla="*/ 1023938 h 1038225"/>
                <a:gd name="connsiteX13" fmla="*/ 347663 w 1583531"/>
                <a:gd name="connsiteY13" fmla="*/ 1035844 h 1038225"/>
                <a:gd name="connsiteX14" fmla="*/ 402431 w 1583531"/>
                <a:gd name="connsiteY14" fmla="*/ 1038225 h 1038225"/>
                <a:gd name="connsiteX15" fmla="*/ 407194 w 1583531"/>
                <a:gd name="connsiteY15" fmla="*/ 1014413 h 1038225"/>
                <a:gd name="connsiteX16" fmla="*/ 411956 w 1583531"/>
                <a:gd name="connsiteY16" fmla="*/ 985838 h 1038225"/>
                <a:gd name="connsiteX17" fmla="*/ 428625 w 1583531"/>
                <a:gd name="connsiteY17" fmla="*/ 959644 h 1038225"/>
                <a:gd name="connsiteX18" fmla="*/ 535781 w 1583531"/>
                <a:gd name="connsiteY18" fmla="*/ 912019 h 1038225"/>
                <a:gd name="connsiteX19" fmla="*/ 557213 w 1583531"/>
                <a:gd name="connsiteY19" fmla="*/ 931069 h 1038225"/>
                <a:gd name="connsiteX20" fmla="*/ 566738 w 1583531"/>
                <a:gd name="connsiteY20" fmla="*/ 1004888 h 1038225"/>
                <a:gd name="connsiteX21" fmla="*/ 631031 w 1583531"/>
                <a:gd name="connsiteY21" fmla="*/ 1019175 h 1038225"/>
                <a:gd name="connsiteX22" fmla="*/ 669131 w 1583531"/>
                <a:gd name="connsiteY22" fmla="*/ 1019175 h 1038225"/>
                <a:gd name="connsiteX23" fmla="*/ 700088 w 1583531"/>
                <a:gd name="connsiteY23" fmla="*/ 995363 h 1038225"/>
                <a:gd name="connsiteX24" fmla="*/ 750094 w 1583531"/>
                <a:gd name="connsiteY24" fmla="*/ 978694 h 1038225"/>
                <a:gd name="connsiteX25" fmla="*/ 771525 w 1583531"/>
                <a:gd name="connsiteY25" fmla="*/ 985838 h 1038225"/>
                <a:gd name="connsiteX26" fmla="*/ 812006 w 1583531"/>
                <a:gd name="connsiteY26" fmla="*/ 1028700 h 1038225"/>
                <a:gd name="connsiteX27" fmla="*/ 826294 w 1583531"/>
                <a:gd name="connsiteY27" fmla="*/ 1028700 h 1038225"/>
                <a:gd name="connsiteX28" fmla="*/ 850106 w 1583531"/>
                <a:gd name="connsiteY28" fmla="*/ 992982 h 1038225"/>
                <a:gd name="connsiteX29" fmla="*/ 871538 w 1583531"/>
                <a:gd name="connsiteY29" fmla="*/ 966788 h 1038225"/>
                <a:gd name="connsiteX30" fmla="*/ 902494 w 1583531"/>
                <a:gd name="connsiteY30" fmla="*/ 959644 h 1038225"/>
                <a:gd name="connsiteX31" fmla="*/ 928688 w 1583531"/>
                <a:gd name="connsiteY31" fmla="*/ 964407 h 1038225"/>
                <a:gd name="connsiteX32" fmla="*/ 981075 w 1583531"/>
                <a:gd name="connsiteY32" fmla="*/ 995363 h 1038225"/>
                <a:gd name="connsiteX33" fmla="*/ 1047750 w 1583531"/>
                <a:gd name="connsiteY33" fmla="*/ 995363 h 1038225"/>
                <a:gd name="connsiteX34" fmla="*/ 1100138 w 1583531"/>
                <a:gd name="connsiteY34" fmla="*/ 1012032 h 1038225"/>
                <a:gd name="connsiteX35" fmla="*/ 1202531 w 1583531"/>
                <a:gd name="connsiteY35" fmla="*/ 862013 h 1038225"/>
                <a:gd name="connsiteX36" fmla="*/ 1243013 w 1583531"/>
                <a:gd name="connsiteY36" fmla="*/ 876300 h 1038225"/>
                <a:gd name="connsiteX37" fmla="*/ 1331119 w 1583531"/>
                <a:gd name="connsiteY37" fmla="*/ 752475 h 1038225"/>
                <a:gd name="connsiteX38" fmla="*/ 1269206 w 1583531"/>
                <a:gd name="connsiteY38" fmla="*/ 695325 h 1038225"/>
                <a:gd name="connsiteX39" fmla="*/ 1269206 w 1583531"/>
                <a:gd name="connsiteY39" fmla="*/ 685800 h 1038225"/>
                <a:gd name="connsiteX40" fmla="*/ 1364456 w 1583531"/>
                <a:gd name="connsiteY40" fmla="*/ 683419 h 1038225"/>
                <a:gd name="connsiteX41" fmla="*/ 1407319 w 1583531"/>
                <a:gd name="connsiteY41" fmla="*/ 700088 h 1038225"/>
                <a:gd name="connsiteX42" fmla="*/ 1431131 w 1583531"/>
                <a:gd name="connsiteY42" fmla="*/ 657225 h 1038225"/>
                <a:gd name="connsiteX43" fmla="*/ 1531144 w 1583531"/>
                <a:gd name="connsiteY43" fmla="*/ 623888 h 1038225"/>
                <a:gd name="connsiteX44" fmla="*/ 1578769 w 1583531"/>
                <a:gd name="connsiteY44" fmla="*/ 588169 h 1038225"/>
                <a:gd name="connsiteX45" fmla="*/ 1583531 w 1583531"/>
                <a:gd name="connsiteY45" fmla="*/ 564357 h 1038225"/>
                <a:gd name="connsiteX46" fmla="*/ 1564481 w 1583531"/>
                <a:gd name="connsiteY46" fmla="*/ 557213 h 1038225"/>
                <a:gd name="connsiteX47" fmla="*/ 1547813 w 1583531"/>
                <a:gd name="connsiteY47" fmla="*/ 466725 h 1038225"/>
                <a:gd name="connsiteX48" fmla="*/ 1519238 w 1583531"/>
                <a:gd name="connsiteY48" fmla="*/ 433388 h 1038225"/>
                <a:gd name="connsiteX49" fmla="*/ 1443038 w 1583531"/>
                <a:gd name="connsiteY49" fmla="*/ 426244 h 1038225"/>
                <a:gd name="connsiteX50" fmla="*/ 1431131 w 1583531"/>
                <a:gd name="connsiteY50" fmla="*/ 404813 h 1038225"/>
                <a:gd name="connsiteX51" fmla="*/ 1412081 w 1583531"/>
                <a:gd name="connsiteY51" fmla="*/ 388144 h 1038225"/>
                <a:gd name="connsiteX52" fmla="*/ 1373981 w 1583531"/>
                <a:gd name="connsiteY52" fmla="*/ 385763 h 1038225"/>
                <a:gd name="connsiteX53" fmla="*/ 1323975 w 1583531"/>
                <a:gd name="connsiteY53" fmla="*/ 342900 h 1038225"/>
                <a:gd name="connsiteX54" fmla="*/ 1276350 w 1583531"/>
                <a:gd name="connsiteY54" fmla="*/ 383382 h 1038225"/>
                <a:gd name="connsiteX55" fmla="*/ 1252538 w 1583531"/>
                <a:gd name="connsiteY55" fmla="*/ 383382 h 1038225"/>
                <a:gd name="connsiteX56" fmla="*/ 1219200 w 1583531"/>
                <a:gd name="connsiteY56" fmla="*/ 340519 h 1038225"/>
                <a:gd name="connsiteX57" fmla="*/ 1171575 w 1583531"/>
                <a:gd name="connsiteY57" fmla="*/ 340519 h 1038225"/>
                <a:gd name="connsiteX58" fmla="*/ 1135856 w 1583531"/>
                <a:gd name="connsiteY58" fmla="*/ 311944 h 1038225"/>
                <a:gd name="connsiteX59" fmla="*/ 1095375 w 1583531"/>
                <a:gd name="connsiteY59" fmla="*/ 319088 h 1038225"/>
                <a:gd name="connsiteX60" fmla="*/ 992981 w 1583531"/>
                <a:gd name="connsiteY60" fmla="*/ 309563 h 1038225"/>
                <a:gd name="connsiteX61" fmla="*/ 940594 w 1583531"/>
                <a:gd name="connsiteY61" fmla="*/ 326232 h 1038225"/>
                <a:gd name="connsiteX62" fmla="*/ 919163 w 1583531"/>
                <a:gd name="connsiteY62" fmla="*/ 304800 h 1038225"/>
                <a:gd name="connsiteX63" fmla="*/ 904875 w 1583531"/>
                <a:gd name="connsiteY63" fmla="*/ 302419 h 1038225"/>
                <a:gd name="connsiteX64" fmla="*/ 900113 w 1583531"/>
                <a:gd name="connsiteY64" fmla="*/ 269082 h 1038225"/>
                <a:gd name="connsiteX65" fmla="*/ 895350 w 1583531"/>
                <a:gd name="connsiteY65" fmla="*/ 261938 h 1038225"/>
                <a:gd name="connsiteX66" fmla="*/ 845344 w 1583531"/>
                <a:gd name="connsiteY66" fmla="*/ 297657 h 1038225"/>
                <a:gd name="connsiteX67" fmla="*/ 833438 w 1583531"/>
                <a:gd name="connsiteY67" fmla="*/ 345282 h 1038225"/>
                <a:gd name="connsiteX68" fmla="*/ 850106 w 1583531"/>
                <a:gd name="connsiteY68" fmla="*/ 369094 h 1038225"/>
                <a:gd name="connsiteX69" fmla="*/ 850106 w 1583531"/>
                <a:gd name="connsiteY69" fmla="*/ 438150 h 1038225"/>
                <a:gd name="connsiteX70" fmla="*/ 876300 w 1583531"/>
                <a:gd name="connsiteY70" fmla="*/ 450057 h 1038225"/>
                <a:gd name="connsiteX71" fmla="*/ 881063 w 1583531"/>
                <a:gd name="connsiteY71" fmla="*/ 469107 h 1038225"/>
                <a:gd name="connsiteX72" fmla="*/ 864394 w 1583531"/>
                <a:gd name="connsiteY72" fmla="*/ 495300 h 1038225"/>
                <a:gd name="connsiteX73" fmla="*/ 842963 w 1583531"/>
                <a:gd name="connsiteY73" fmla="*/ 495300 h 1038225"/>
                <a:gd name="connsiteX74" fmla="*/ 821531 w 1583531"/>
                <a:gd name="connsiteY74" fmla="*/ 447675 h 1038225"/>
                <a:gd name="connsiteX75" fmla="*/ 778669 w 1583531"/>
                <a:gd name="connsiteY75" fmla="*/ 433388 h 1038225"/>
                <a:gd name="connsiteX76" fmla="*/ 771525 w 1583531"/>
                <a:gd name="connsiteY76" fmla="*/ 414338 h 1038225"/>
                <a:gd name="connsiteX77" fmla="*/ 807244 w 1583531"/>
                <a:gd name="connsiteY77" fmla="*/ 340519 h 1038225"/>
                <a:gd name="connsiteX78" fmla="*/ 826294 w 1583531"/>
                <a:gd name="connsiteY78" fmla="*/ 269082 h 1038225"/>
                <a:gd name="connsiteX79" fmla="*/ 842963 w 1583531"/>
                <a:gd name="connsiteY79" fmla="*/ 259557 h 1038225"/>
                <a:gd name="connsiteX80" fmla="*/ 883444 w 1583531"/>
                <a:gd name="connsiteY80" fmla="*/ 192882 h 1038225"/>
                <a:gd name="connsiteX81" fmla="*/ 931069 w 1583531"/>
                <a:gd name="connsiteY81" fmla="*/ 171450 h 1038225"/>
                <a:gd name="connsiteX82" fmla="*/ 935831 w 1583531"/>
                <a:gd name="connsiteY82" fmla="*/ 140494 h 1038225"/>
                <a:gd name="connsiteX83" fmla="*/ 950119 w 1583531"/>
                <a:gd name="connsiteY83" fmla="*/ 123825 h 1038225"/>
                <a:gd name="connsiteX84" fmla="*/ 945356 w 1583531"/>
                <a:gd name="connsiteY84" fmla="*/ 83344 h 1038225"/>
                <a:gd name="connsiteX85" fmla="*/ 890588 w 1583531"/>
                <a:gd name="connsiteY85" fmla="*/ 69057 h 1038225"/>
                <a:gd name="connsiteX86" fmla="*/ 864394 w 1583531"/>
                <a:gd name="connsiteY86" fmla="*/ 38100 h 1038225"/>
                <a:gd name="connsiteX87" fmla="*/ 792956 w 1583531"/>
                <a:gd name="connsiteY87" fmla="*/ 33338 h 1038225"/>
                <a:gd name="connsiteX88" fmla="*/ 759619 w 1583531"/>
                <a:gd name="connsiteY88" fmla="*/ 0 h 1038225"/>
                <a:gd name="connsiteX89" fmla="*/ 757238 w 1583531"/>
                <a:gd name="connsiteY89" fmla="*/ 30957 h 1038225"/>
                <a:gd name="connsiteX90" fmla="*/ 745331 w 1583531"/>
                <a:gd name="connsiteY90" fmla="*/ 52388 h 1038225"/>
                <a:gd name="connsiteX91" fmla="*/ 635794 w 1583531"/>
                <a:gd name="connsiteY91" fmla="*/ 114300 h 1038225"/>
                <a:gd name="connsiteX92" fmla="*/ 642938 w 1583531"/>
                <a:gd name="connsiteY92" fmla="*/ 135732 h 1038225"/>
                <a:gd name="connsiteX93" fmla="*/ 561975 w 1583531"/>
                <a:gd name="connsiteY93" fmla="*/ 138113 h 1038225"/>
                <a:gd name="connsiteX94" fmla="*/ 495300 w 1583531"/>
                <a:gd name="connsiteY94" fmla="*/ 185738 h 1038225"/>
                <a:gd name="connsiteX95" fmla="*/ 483394 w 1583531"/>
                <a:gd name="connsiteY95" fmla="*/ 202407 h 1038225"/>
                <a:gd name="connsiteX96" fmla="*/ 485775 w 1583531"/>
                <a:gd name="connsiteY96" fmla="*/ 233363 h 1038225"/>
                <a:gd name="connsiteX97" fmla="*/ 552450 w 1583531"/>
                <a:gd name="connsiteY97" fmla="*/ 257175 h 1038225"/>
                <a:gd name="connsiteX98" fmla="*/ 571500 w 1583531"/>
                <a:gd name="connsiteY98" fmla="*/ 283369 h 1038225"/>
                <a:gd name="connsiteX99" fmla="*/ 597694 w 1583531"/>
                <a:gd name="connsiteY99" fmla="*/ 307182 h 1038225"/>
                <a:gd name="connsiteX100" fmla="*/ 597694 w 1583531"/>
                <a:gd name="connsiteY100" fmla="*/ 321469 h 1038225"/>
                <a:gd name="connsiteX101" fmla="*/ 573881 w 1583531"/>
                <a:gd name="connsiteY101" fmla="*/ 321469 h 1038225"/>
                <a:gd name="connsiteX102" fmla="*/ 566738 w 1583531"/>
                <a:gd name="connsiteY102" fmla="*/ 330994 h 1038225"/>
                <a:gd name="connsiteX103" fmla="*/ 557213 w 1583531"/>
                <a:gd name="connsiteY103" fmla="*/ 400050 h 1038225"/>
                <a:gd name="connsiteX104" fmla="*/ 538163 w 1583531"/>
                <a:gd name="connsiteY104" fmla="*/ 426244 h 1038225"/>
                <a:gd name="connsiteX105" fmla="*/ 523875 w 1583531"/>
                <a:gd name="connsiteY105" fmla="*/ 490538 h 1038225"/>
                <a:gd name="connsiteX106" fmla="*/ 495300 w 1583531"/>
                <a:gd name="connsiteY106" fmla="*/ 500063 h 1038225"/>
                <a:gd name="connsiteX107" fmla="*/ 454819 w 1583531"/>
                <a:gd name="connsiteY107" fmla="*/ 481013 h 1038225"/>
                <a:gd name="connsiteX108" fmla="*/ 428625 w 1583531"/>
                <a:gd name="connsiteY108" fmla="*/ 471488 h 1038225"/>
                <a:gd name="connsiteX109" fmla="*/ 428625 w 1583531"/>
                <a:gd name="connsiteY109" fmla="*/ 471488 h 1038225"/>
                <a:gd name="connsiteX110" fmla="*/ 392906 w 1583531"/>
                <a:gd name="connsiteY110" fmla="*/ 478632 h 1038225"/>
                <a:gd name="connsiteX111" fmla="*/ 388144 w 1583531"/>
                <a:gd name="connsiteY111" fmla="*/ 502444 h 1038225"/>
                <a:gd name="connsiteX112" fmla="*/ 352425 w 1583531"/>
                <a:gd name="connsiteY112" fmla="*/ 507207 h 1038225"/>
                <a:gd name="connsiteX113" fmla="*/ 319088 w 1583531"/>
                <a:gd name="connsiteY113" fmla="*/ 466725 h 1038225"/>
                <a:gd name="connsiteX114" fmla="*/ 316706 w 1583531"/>
                <a:gd name="connsiteY114" fmla="*/ 442913 h 1038225"/>
                <a:gd name="connsiteX115" fmla="*/ 326231 w 1583531"/>
                <a:gd name="connsiteY115" fmla="*/ 407194 h 1038225"/>
                <a:gd name="connsiteX116" fmla="*/ 345281 w 1583531"/>
                <a:gd name="connsiteY116" fmla="*/ 383382 h 1038225"/>
                <a:gd name="connsiteX117" fmla="*/ 359569 w 1583531"/>
                <a:gd name="connsiteY117" fmla="*/ 369094 h 1038225"/>
                <a:gd name="connsiteX118" fmla="*/ 345281 w 1583531"/>
                <a:gd name="connsiteY118" fmla="*/ 357188 h 1038225"/>
                <a:gd name="connsiteX119" fmla="*/ 302419 w 1583531"/>
                <a:gd name="connsiteY119" fmla="*/ 366713 h 1038225"/>
                <a:gd name="connsiteX120" fmla="*/ 266700 w 1583531"/>
                <a:gd name="connsiteY120" fmla="*/ 352425 h 1038225"/>
                <a:gd name="connsiteX121" fmla="*/ 242888 w 1583531"/>
                <a:gd name="connsiteY121" fmla="*/ 342900 h 1038225"/>
                <a:gd name="connsiteX122" fmla="*/ 211931 w 1583531"/>
                <a:gd name="connsiteY122" fmla="*/ 328613 h 1038225"/>
                <a:gd name="connsiteX123" fmla="*/ 154781 w 1583531"/>
                <a:gd name="connsiteY123" fmla="*/ 392907 h 1038225"/>
                <a:gd name="connsiteX124" fmla="*/ 157163 w 1583531"/>
                <a:gd name="connsiteY124" fmla="*/ 435769 h 1038225"/>
                <a:gd name="connsiteX125" fmla="*/ 190500 w 1583531"/>
                <a:gd name="connsiteY125" fmla="*/ 466725 h 1038225"/>
                <a:gd name="connsiteX126" fmla="*/ 169069 w 1583531"/>
                <a:gd name="connsiteY126" fmla="*/ 578644 h 1038225"/>
                <a:gd name="connsiteX127" fmla="*/ 138113 w 1583531"/>
                <a:gd name="connsiteY127" fmla="*/ 604838 h 1038225"/>
                <a:gd name="connsiteX128" fmla="*/ 130969 w 1583531"/>
                <a:gd name="connsiteY128" fmla="*/ 650082 h 1038225"/>
                <a:gd name="connsiteX129" fmla="*/ 85725 w 1583531"/>
                <a:gd name="connsiteY129" fmla="*/ 661988 h 1038225"/>
                <a:gd name="connsiteX130" fmla="*/ 80963 w 1583531"/>
                <a:gd name="connsiteY130" fmla="*/ 688182 h 1038225"/>
                <a:gd name="connsiteX131" fmla="*/ 11906 w 1583531"/>
                <a:gd name="connsiteY131" fmla="*/ 721519 h 1038225"/>
                <a:gd name="connsiteX132" fmla="*/ 0 w 1583531"/>
                <a:gd name="connsiteY132" fmla="*/ 738188 h 1038225"/>
                <a:gd name="connsiteX133" fmla="*/ 16669 w 1583531"/>
                <a:gd name="connsiteY133" fmla="*/ 771525 h 1038225"/>
                <a:gd name="connsiteX134" fmla="*/ 33338 w 1583531"/>
                <a:gd name="connsiteY134" fmla="*/ 840582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583531" h="1038225">
                  <a:moveTo>
                    <a:pt x="33338" y="840582"/>
                  </a:moveTo>
                  <a:lnTo>
                    <a:pt x="116681" y="862013"/>
                  </a:lnTo>
                  <a:lnTo>
                    <a:pt x="126206" y="878682"/>
                  </a:lnTo>
                  <a:cubicBezTo>
                    <a:pt x="125412" y="897732"/>
                    <a:pt x="124619" y="916782"/>
                    <a:pt x="123825" y="935832"/>
                  </a:cubicBezTo>
                  <a:lnTo>
                    <a:pt x="130969" y="942975"/>
                  </a:lnTo>
                  <a:lnTo>
                    <a:pt x="188119" y="964407"/>
                  </a:lnTo>
                  <a:lnTo>
                    <a:pt x="204788" y="997744"/>
                  </a:lnTo>
                  <a:lnTo>
                    <a:pt x="228600" y="1002507"/>
                  </a:lnTo>
                  <a:lnTo>
                    <a:pt x="250031" y="990600"/>
                  </a:lnTo>
                  <a:lnTo>
                    <a:pt x="278606" y="973932"/>
                  </a:lnTo>
                  <a:lnTo>
                    <a:pt x="300038" y="981075"/>
                  </a:lnTo>
                  <a:lnTo>
                    <a:pt x="316706" y="1004888"/>
                  </a:lnTo>
                  <a:lnTo>
                    <a:pt x="326231" y="1023938"/>
                  </a:lnTo>
                  <a:lnTo>
                    <a:pt x="347663" y="1035844"/>
                  </a:lnTo>
                  <a:lnTo>
                    <a:pt x="402431" y="1038225"/>
                  </a:lnTo>
                  <a:lnTo>
                    <a:pt x="407194" y="1014413"/>
                  </a:lnTo>
                  <a:lnTo>
                    <a:pt x="411956" y="985838"/>
                  </a:lnTo>
                  <a:lnTo>
                    <a:pt x="428625" y="959644"/>
                  </a:lnTo>
                  <a:lnTo>
                    <a:pt x="535781" y="912019"/>
                  </a:lnTo>
                  <a:lnTo>
                    <a:pt x="557213" y="931069"/>
                  </a:lnTo>
                  <a:lnTo>
                    <a:pt x="566738" y="1004888"/>
                  </a:lnTo>
                  <a:lnTo>
                    <a:pt x="631031" y="1019175"/>
                  </a:lnTo>
                  <a:lnTo>
                    <a:pt x="669131" y="1019175"/>
                  </a:lnTo>
                  <a:lnTo>
                    <a:pt x="700088" y="995363"/>
                  </a:lnTo>
                  <a:lnTo>
                    <a:pt x="750094" y="978694"/>
                  </a:lnTo>
                  <a:lnTo>
                    <a:pt x="771525" y="985838"/>
                  </a:lnTo>
                  <a:lnTo>
                    <a:pt x="812006" y="1028700"/>
                  </a:lnTo>
                  <a:lnTo>
                    <a:pt x="826294" y="1028700"/>
                  </a:lnTo>
                  <a:lnTo>
                    <a:pt x="850106" y="992982"/>
                  </a:lnTo>
                  <a:lnTo>
                    <a:pt x="871538" y="966788"/>
                  </a:lnTo>
                  <a:lnTo>
                    <a:pt x="902494" y="959644"/>
                  </a:lnTo>
                  <a:lnTo>
                    <a:pt x="928688" y="964407"/>
                  </a:lnTo>
                  <a:lnTo>
                    <a:pt x="981075" y="995363"/>
                  </a:lnTo>
                  <a:lnTo>
                    <a:pt x="1047750" y="995363"/>
                  </a:lnTo>
                  <a:lnTo>
                    <a:pt x="1100138" y="1012032"/>
                  </a:lnTo>
                  <a:lnTo>
                    <a:pt x="1202531" y="862013"/>
                  </a:lnTo>
                  <a:lnTo>
                    <a:pt x="1243013" y="876300"/>
                  </a:lnTo>
                  <a:lnTo>
                    <a:pt x="1331119" y="752475"/>
                  </a:lnTo>
                  <a:lnTo>
                    <a:pt x="1269206" y="695325"/>
                  </a:lnTo>
                  <a:lnTo>
                    <a:pt x="1269206" y="685800"/>
                  </a:lnTo>
                  <a:lnTo>
                    <a:pt x="1364456" y="683419"/>
                  </a:lnTo>
                  <a:lnTo>
                    <a:pt x="1407319" y="700088"/>
                  </a:lnTo>
                  <a:lnTo>
                    <a:pt x="1431131" y="657225"/>
                  </a:lnTo>
                  <a:lnTo>
                    <a:pt x="1531144" y="623888"/>
                  </a:lnTo>
                  <a:lnTo>
                    <a:pt x="1578769" y="588169"/>
                  </a:lnTo>
                  <a:lnTo>
                    <a:pt x="1583531" y="564357"/>
                  </a:lnTo>
                  <a:lnTo>
                    <a:pt x="1564481" y="557213"/>
                  </a:lnTo>
                  <a:lnTo>
                    <a:pt x="1547813" y="466725"/>
                  </a:lnTo>
                  <a:lnTo>
                    <a:pt x="1519238" y="433388"/>
                  </a:lnTo>
                  <a:lnTo>
                    <a:pt x="1443038" y="426244"/>
                  </a:lnTo>
                  <a:lnTo>
                    <a:pt x="1431131" y="404813"/>
                  </a:lnTo>
                  <a:lnTo>
                    <a:pt x="1412081" y="388144"/>
                  </a:lnTo>
                  <a:lnTo>
                    <a:pt x="1373981" y="385763"/>
                  </a:lnTo>
                  <a:lnTo>
                    <a:pt x="1323975" y="342900"/>
                  </a:lnTo>
                  <a:lnTo>
                    <a:pt x="1276350" y="383382"/>
                  </a:lnTo>
                  <a:lnTo>
                    <a:pt x="1252538" y="383382"/>
                  </a:lnTo>
                  <a:lnTo>
                    <a:pt x="1219200" y="340519"/>
                  </a:lnTo>
                  <a:lnTo>
                    <a:pt x="1171575" y="340519"/>
                  </a:lnTo>
                  <a:lnTo>
                    <a:pt x="1135856" y="311944"/>
                  </a:lnTo>
                  <a:lnTo>
                    <a:pt x="1095375" y="319088"/>
                  </a:lnTo>
                  <a:lnTo>
                    <a:pt x="992981" y="309563"/>
                  </a:lnTo>
                  <a:lnTo>
                    <a:pt x="940594" y="326232"/>
                  </a:lnTo>
                  <a:lnTo>
                    <a:pt x="919163" y="304800"/>
                  </a:lnTo>
                  <a:lnTo>
                    <a:pt x="904875" y="302419"/>
                  </a:lnTo>
                  <a:lnTo>
                    <a:pt x="900113" y="269082"/>
                  </a:lnTo>
                  <a:lnTo>
                    <a:pt x="895350" y="261938"/>
                  </a:lnTo>
                  <a:lnTo>
                    <a:pt x="845344" y="297657"/>
                  </a:lnTo>
                  <a:lnTo>
                    <a:pt x="833438" y="345282"/>
                  </a:lnTo>
                  <a:lnTo>
                    <a:pt x="850106" y="369094"/>
                  </a:lnTo>
                  <a:lnTo>
                    <a:pt x="850106" y="438150"/>
                  </a:lnTo>
                  <a:lnTo>
                    <a:pt x="876300" y="450057"/>
                  </a:lnTo>
                  <a:lnTo>
                    <a:pt x="881063" y="469107"/>
                  </a:lnTo>
                  <a:lnTo>
                    <a:pt x="864394" y="495300"/>
                  </a:lnTo>
                  <a:lnTo>
                    <a:pt x="842963" y="495300"/>
                  </a:lnTo>
                  <a:lnTo>
                    <a:pt x="821531" y="447675"/>
                  </a:lnTo>
                  <a:lnTo>
                    <a:pt x="778669" y="433388"/>
                  </a:lnTo>
                  <a:lnTo>
                    <a:pt x="771525" y="414338"/>
                  </a:lnTo>
                  <a:lnTo>
                    <a:pt x="807244" y="340519"/>
                  </a:lnTo>
                  <a:lnTo>
                    <a:pt x="826294" y="269082"/>
                  </a:lnTo>
                  <a:lnTo>
                    <a:pt x="842963" y="259557"/>
                  </a:lnTo>
                  <a:lnTo>
                    <a:pt x="883444" y="192882"/>
                  </a:lnTo>
                  <a:lnTo>
                    <a:pt x="931069" y="171450"/>
                  </a:lnTo>
                  <a:lnTo>
                    <a:pt x="935831" y="140494"/>
                  </a:lnTo>
                  <a:lnTo>
                    <a:pt x="950119" y="123825"/>
                  </a:lnTo>
                  <a:lnTo>
                    <a:pt x="945356" y="83344"/>
                  </a:lnTo>
                  <a:lnTo>
                    <a:pt x="890588" y="69057"/>
                  </a:lnTo>
                  <a:lnTo>
                    <a:pt x="864394" y="38100"/>
                  </a:lnTo>
                  <a:lnTo>
                    <a:pt x="792956" y="33338"/>
                  </a:lnTo>
                  <a:lnTo>
                    <a:pt x="759619" y="0"/>
                  </a:lnTo>
                  <a:lnTo>
                    <a:pt x="757238" y="30957"/>
                  </a:lnTo>
                  <a:lnTo>
                    <a:pt x="745331" y="52388"/>
                  </a:lnTo>
                  <a:lnTo>
                    <a:pt x="635794" y="114300"/>
                  </a:lnTo>
                  <a:lnTo>
                    <a:pt x="642938" y="135732"/>
                  </a:lnTo>
                  <a:lnTo>
                    <a:pt x="561975" y="138113"/>
                  </a:lnTo>
                  <a:lnTo>
                    <a:pt x="495300" y="185738"/>
                  </a:lnTo>
                  <a:lnTo>
                    <a:pt x="483394" y="202407"/>
                  </a:lnTo>
                  <a:lnTo>
                    <a:pt x="485775" y="233363"/>
                  </a:lnTo>
                  <a:lnTo>
                    <a:pt x="552450" y="257175"/>
                  </a:lnTo>
                  <a:lnTo>
                    <a:pt x="571500" y="283369"/>
                  </a:lnTo>
                  <a:lnTo>
                    <a:pt x="597694" y="307182"/>
                  </a:lnTo>
                  <a:lnTo>
                    <a:pt x="597694" y="321469"/>
                  </a:lnTo>
                  <a:lnTo>
                    <a:pt x="573881" y="321469"/>
                  </a:lnTo>
                  <a:lnTo>
                    <a:pt x="566738" y="330994"/>
                  </a:lnTo>
                  <a:lnTo>
                    <a:pt x="557213" y="400050"/>
                  </a:lnTo>
                  <a:lnTo>
                    <a:pt x="538163" y="426244"/>
                  </a:lnTo>
                  <a:lnTo>
                    <a:pt x="523875" y="490538"/>
                  </a:lnTo>
                  <a:lnTo>
                    <a:pt x="495300" y="500063"/>
                  </a:lnTo>
                  <a:lnTo>
                    <a:pt x="454819" y="481013"/>
                  </a:lnTo>
                  <a:lnTo>
                    <a:pt x="428625" y="471488"/>
                  </a:lnTo>
                  <a:lnTo>
                    <a:pt x="428625" y="471488"/>
                  </a:lnTo>
                  <a:lnTo>
                    <a:pt x="392906" y="478632"/>
                  </a:lnTo>
                  <a:lnTo>
                    <a:pt x="388144" y="502444"/>
                  </a:lnTo>
                  <a:lnTo>
                    <a:pt x="352425" y="507207"/>
                  </a:lnTo>
                  <a:lnTo>
                    <a:pt x="319088" y="466725"/>
                  </a:lnTo>
                  <a:lnTo>
                    <a:pt x="316706" y="442913"/>
                  </a:lnTo>
                  <a:lnTo>
                    <a:pt x="326231" y="407194"/>
                  </a:lnTo>
                  <a:lnTo>
                    <a:pt x="345281" y="383382"/>
                  </a:lnTo>
                  <a:lnTo>
                    <a:pt x="359569" y="369094"/>
                  </a:lnTo>
                  <a:lnTo>
                    <a:pt x="345281" y="357188"/>
                  </a:lnTo>
                  <a:lnTo>
                    <a:pt x="302419" y="366713"/>
                  </a:lnTo>
                  <a:lnTo>
                    <a:pt x="266700" y="352425"/>
                  </a:lnTo>
                  <a:lnTo>
                    <a:pt x="242888" y="342900"/>
                  </a:lnTo>
                  <a:lnTo>
                    <a:pt x="211931" y="328613"/>
                  </a:lnTo>
                  <a:lnTo>
                    <a:pt x="154781" y="392907"/>
                  </a:lnTo>
                  <a:lnTo>
                    <a:pt x="157163" y="435769"/>
                  </a:lnTo>
                  <a:lnTo>
                    <a:pt x="190500" y="466725"/>
                  </a:lnTo>
                  <a:lnTo>
                    <a:pt x="169069" y="578644"/>
                  </a:lnTo>
                  <a:lnTo>
                    <a:pt x="138113" y="604838"/>
                  </a:lnTo>
                  <a:lnTo>
                    <a:pt x="130969" y="650082"/>
                  </a:lnTo>
                  <a:lnTo>
                    <a:pt x="85725" y="661988"/>
                  </a:lnTo>
                  <a:lnTo>
                    <a:pt x="80963" y="688182"/>
                  </a:lnTo>
                  <a:lnTo>
                    <a:pt x="11906" y="721519"/>
                  </a:lnTo>
                  <a:lnTo>
                    <a:pt x="0" y="738188"/>
                  </a:lnTo>
                  <a:lnTo>
                    <a:pt x="16669" y="771525"/>
                  </a:lnTo>
                  <a:lnTo>
                    <a:pt x="33338" y="84058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808289" y="4613570"/>
              <a:ext cx="632907" cy="1240353"/>
            </a:xfrm>
            <a:custGeom>
              <a:avLst/>
              <a:gdLst>
                <a:gd name="connsiteX0" fmla="*/ 0 w 783431"/>
                <a:gd name="connsiteY0" fmla="*/ 614363 h 1090613"/>
                <a:gd name="connsiteX1" fmla="*/ 21431 w 783431"/>
                <a:gd name="connsiteY1" fmla="*/ 661988 h 1090613"/>
                <a:gd name="connsiteX2" fmla="*/ 28575 w 783431"/>
                <a:gd name="connsiteY2" fmla="*/ 742950 h 1090613"/>
                <a:gd name="connsiteX3" fmla="*/ 76200 w 783431"/>
                <a:gd name="connsiteY3" fmla="*/ 814388 h 1090613"/>
                <a:gd name="connsiteX4" fmla="*/ 102394 w 783431"/>
                <a:gd name="connsiteY4" fmla="*/ 919163 h 1090613"/>
                <a:gd name="connsiteX5" fmla="*/ 116681 w 783431"/>
                <a:gd name="connsiteY5" fmla="*/ 947738 h 1090613"/>
                <a:gd name="connsiteX6" fmla="*/ 130969 w 783431"/>
                <a:gd name="connsiteY6" fmla="*/ 995363 h 1090613"/>
                <a:gd name="connsiteX7" fmla="*/ 150019 w 783431"/>
                <a:gd name="connsiteY7" fmla="*/ 1023938 h 1090613"/>
                <a:gd name="connsiteX8" fmla="*/ 159544 w 783431"/>
                <a:gd name="connsiteY8" fmla="*/ 1042988 h 1090613"/>
                <a:gd name="connsiteX9" fmla="*/ 197644 w 783431"/>
                <a:gd name="connsiteY9" fmla="*/ 1069182 h 1090613"/>
                <a:gd name="connsiteX10" fmla="*/ 245269 w 783431"/>
                <a:gd name="connsiteY10" fmla="*/ 1090613 h 1090613"/>
                <a:gd name="connsiteX11" fmla="*/ 604837 w 783431"/>
                <a:gd name="connsiteY11" fmla="*/ 1085850 h 1090613"/>
                <a:gd name="connsiteX12" fmla="*/ 585787 w 783431"/>
                <a:gd name="connsiteY12" fmla="*/ 1035844 h 1090613"/>
                <a:gd name="connsiteX13" fmla="*/ 607219 w 783431"/>
                <a:gd name="connsiteY13" fmla="*/ 1021557 h 1090613"/>
                <a:gd name="connsiteX14" fmla="*/ 645319 w 783431"/>
                <a:gd name="connsiteY14" fmla="*/ 1016794 h 1090613"/>
                <a:gd name="connsiteX15" fmla="*/ 685800 w 783431"/>
                <a:gd name="connsiteY15" fmla="*/ 997744 h 1090613"/>
                <a:gd name="connsiteX16" fmla="*/ 716756 w 783431"/>
                <a:gd name="connsiteY16" fmla="*/ 1002507 h 1090613"/>
                <a:gd name="connsiteX17" fmla="*/ 738187 w 783431"/>
                <a:gd name="connsiteY17" fmla="*/ 969169 h 1090613"/>
                <a:gd name="connsiteX18" fmla="*/ 783431 w 783431"/>
                <a:gd name="connsiteY18" fmla="*/ 933450 h 1090613"/>
                <a:gd name="connsiteX19" fmla="*/ 776287 w 783431"/>
                <a:gd name="connsiteY19" fmla="*/ 907257 h 1090613"/>
                <a:gd name="connsiteX20" fmla="*/ 752475 w 783431"/>
                <a:gd name="connsiteY20" fmla="*/ 888207 h 1090613"/>
                <a:gd name="connsiteX21" fmla="*/ 752475 w 783431"/>
                <a:gd name="connsiteY21" fmla="*/ 864394 h 1090613"/>
                <a:gd name="connsiteX22" fmla="*/ 728662 w 783431"/>
                <a:gd name="connsiteY22" fmla="*/ 852488 h 1090613"/>
                <a:gd name="connsiteX23" fmla="*/ 711994 w 783431"/>
                <a:gd name="connsiteY23" fmla="*/ 802482 h 1090613"/>
                <a:gd name="connsiteX24" fmla="*/ 688181 w 783431"/>
                <a:gd name="connsiteY24" fmla="*/ 814388 h 1090613"/>
                <a:gd name="connsiteX25" fmla="*/ 659606 w 783431"/>
                <a:gd name="connsiteY25" fmla="*/ 814388 h 1090613"/>
                <a:gd name="connsiteX26" fmla="*/ 647700 w 783431"/>
                <a:gd name="connsiteY26" fmla="*/ 847725 h 1090613"/>
                <a:gd name="connsiteX27" fmla="*/ 623887 w 783431"/>
                <a:gd name="connsiteY27" fmla="*/ 847725 h 1090613"/>
                <a:gd name="connsiteX28" fmla="*/ 576262 w 783431"/>
                <a:gd name="connsiteY28" fmla="*/ 828675 h 1090613"/>
                <a:gd name="connsiteX29" fmla="*/ 554831 w 783431"/>
                <a:gd name="connsiteY29" fmla="*/ 816769 h 1090613"/>
                <a:gd name="connsiteX30" fmla="*/ 547687 w 783431"/>
                <a:gd name="connsiteY30" fmla="*/ 783432 h 1090613"/>
                <a:gd name="connsiteX31" fmla="*/ 561975 w 783431"/>
                <a:gd name="connsiteY31" fmla="*/ 754857 h 1090613"/>
                <a:gd name="connsiteX32" fmla="*/ 533400 w 783431"/>
                <a:gd name="connsiteY32" fmla="*/ 733425 h 1090613"/>
                <a:gd name="connsiteX33" fmla="*/ 509587 w 783431"/>
                <a:gd name="connsiteY33" fmla="*/ 711994 h 1090613"/>
                <a:gd name="connsiteX34" fmla="*/ 473869 w 783431"/>
                <a:gd name="connsiteY34" fmla="*/ 711994 h 1090613"/>
                <a:gd name="connsiteX35" fmla="*/ 435769 w 783431"/>
                <a:gd name="connsiteY35" fmla="*/ 711994 h 1090613"/>
                <a:gd name="connsiteX36" fmla="*/ 438150 w 783431"/>
                <a:gd name="connsiteY36" fmla="*/ 669132 h 1090613"/>
                <a:gd name="connsiteX37" fmla="*/ 428625 w 783431"/>
                <a:gd name="connsiteY37" fmla="*/ 642938 h 1090613"/>
                <a:gd name="connsiteX38" fmla="*/ 423862 w 783431"/>
                <a:gd name="connsiteY38" fmla="*/ 607219 h 1090613"/>
                <a:gd name="connsiteX39" fmla="*/ 426244 w 783431"/>
                <a:gd name="connsiteY39" fmla="*/ 578644 h 1090613"/>
                <a:gd name="connsiteX40" fmla="*/ 440531 w 783431"/>
                <a:gd name="connsiteY40" fmla="*/ 566738 h 1090613"/>
                <a:gd name="connsiteX41" fmla="*/ 450056 w 783431"/>
                <a:gd name="connsiteY41" fmla="*/ 535782 h 1090613"/>
                <a:gd name="connsiteX42" fmla="*/ 457200 w 783431"/>
                <a:gd name="connsiteY42" fmla="*/ 519113 h 1090613"/>
                <a:gd name="connsiteX43" fmla="*/ 481012 w 783431"/>
                <a:gd name="connsiteY43" fmla="*/ 526257 h 1090613"/>
                <a:gd name="connsiteX44" fmla="*/ 495300 w 783431"/>
                <a:gd name="connsiteY44" fmla="*/ 576263 h 1090613"/>
                <a:gd name="connsiteX45" fmla="*/ 507206 w 783431"/>
                <a:gd name="connsiteY45" fmla="*/ 581025 h 1090613"/>
                <a:gd name="connsiteX46" fmla="*/ 526256 w 783431"/>
                <a:gd name="connsiteY46" fmla="*/ 583407 h 1090613"/>
                <a:gd name="connsiteX47" fmla="*/ 554831 w 783431"/>
                <a:gd name="connsiteY47" fmla="*/ 583407 h 1090613"/>
                <a:gd name="connsiteX48" fmla="*/ 557212 w 783431"/>
                <a:gd name="connsiteY48" fmla="*/ 547688 h 1090613"/>
                <a:gd name="connsiteX49" fmla="*/ 545306 w 783431"/>
                <a:gd name="connsiteY49" fmla="*/ 502444 h 1090613"/>
                <a:gd name="connsiteX50" fmla="*/ 545306 w 783431"/>
                <a:gd name="connsiteY50" fmla="*/ 476250 h 1090613"/>
                <a:gd name="connsiteX51" fmla="*/ 581025 w 783431"/>
                <a:gd name="connsiteY51" fmla="*/ 454819 h 1090613"/>
                <a:gd name="connsiteX52" fmla="*/ 604837 w 783431"/>
                <a:gd name="connsiteY52" fmla="*/ 435769 h 1090613"/>
                <a:gd name="connsiteX53" fmla="*/ 640556 w 783431"/>
                <a:gd name="connsiteY53" fmla="*/ 414338 h 1090613"/>
                <a:gd name="connsiteX54" fmla="*/ 645319 w 783431"/>
                <a:gd name="connsiteY54" fmla="*/ 395288 h 1090613"/>
                <a:gd name="connsiteX55" fmla="*/ 633412 w 783431"/>
                <a:gd name="connsiteY55" fmla="*/ 371475 h 1090613"/>
                <a:gd name="connsiteX56" fmla="*/ 614362 w 783431"/>
                <a:gd name="connsiteY56" fmla="*/ 369094 h 1090613"/>
                <a:gd name="connsiteX57" fmla="*/ 609600 w 783431"/>
                <a:gd name="connsiteY57" fmla="*/ 366713 h 1090613"/>
                <a:gd name="connsiteX58" fmla="*/ 597694 w 783431"/>
                <a:gd name="connsiteY58" fmla="*/ 357188 h 1090613"/>
                <a:gd name="connsiteX59" fmla="*/ 611981 w 783431"/>
                <a:gd name="connsiteY59" fmla="*/ 345282 h 1090613"/>
                <a:gd name="connsiteX60" fmla="*/ 652462 w 783431"/>
                <a:gd name="connsiteY60" fmla="*/ 316707 h 1090613"/>
                <a:gd name="connsiteX61" fmla="*/ 678656 w 783431"/>
                <a:gd name="connsiteY61" fmla="*/ 264319 h 1090613"/>
                <a:gd name="connsiteX62" fmla="*/ 666750 w 783431"/>
                <a:gd name="connsiteY62" fmla="*/ 242888 h 1090613"/>
                <a:gd name="connsiteX63" fmla="*/ 638175 w 783431"/>
                <a:gd name="connsiteY63" fmla="*/ 219075 h 1090613"/>
                <a:gd name="connsiteX64" fmla="*/ 642937 w 783431"/>
                <a:gd name="connsiteY64" fmla="*/ 180975 h 1090613"/>
                <a:gd name="connsiteX65" fmla="*/ 673894 w 783431"/>
                <a:gd name="connsiteY65" fmla="*/ 171450 h 1090613"/>
                <a:gd name="connsiteX66" fmla="*/ 700087 w 783431"/>
                <a:gd name="connsiteY66" fmla="*/ 142875 h 1090613"/>
                <a:gd name="connsiteX67" fmla="*/ 700087 w 783431"/>
                <a:gd name="connsiteY67" fmla="*/ 111919 h 1090613"/>
                <a:gd name="connsiteX68" fmla="*/ 666750 w 783431"/>
                <a:gd name="connsiteY68" fmla="*/ 107157 h 1090613"/>
                <a:gd name="connsiteX69" fmla="*/ 645319 w 783431"/>
                <a:gd name="connsiteY69" fmla="*/ 102394 h 1090613"/>
                <a:gd name="connsiteX70" fmla="*/ 645319 w 783431"/>
                <a:gd name="connsiteY70" fmla="*/ 102394 h 1090613"/>
                <a:gd name="connsiteX71" fmla="*/ 678656 w 783431"/>
                <a:gd name="connsiteY71" fmla="*/ 69057 h 1090613"/>
                <a:gd name="connsiteX72" fmla="*/ 685800 w 783431"/>
                <a:gd name="connsiteY72" fmla="*/ 40482 h 1090613"/>
                <a:gd name="connsiteX73" fmla="*/ 678656 w 783431"/>
                <a:gd name="connsiteY73" fmla="*/ 21432 h 1090613"/>
                <a:gd name="connsiteX74" fmla="*/ 695325 w 783431"/>
                <a:gd name="connsiteY74" fmla="*/ 2382 h 1090613"/>
                <a:gd name="connsiteX75" fmla="*/ 628650 w 783431"/>
                <a:gd name="connsiteY75" fmla="*/ 0 h 1090613"/>
                <a:gd name="connsiteX76" fmla="*/ 552450 w 783431"/>
                <a:gd name="connsiteY76" fmla="*/ 52388 h 1090613"/>
                <a:gd name="connsiteX77" fmla="*/ 538162 w 783431"/>
                <a:gd name="connsiteY77" fmla="*/ 90488 h 1090613"/>
                <a:gd name="connsiteX78" fmla="*/ 445294 w 783431"/>
                <a:gd name="connsiteY78" fmla="*/ 126207 h 1090613"/>
                <a:gd name="connsiteX79" fmla="*/ 397669 w 783431"/>
                <a:gd name="connsiteY79" fmla="*/ 159544 h 1090613"/>
                <a:gd name="connsiteX80" fmla="*/ 376237 w 783431"/>
                <a:gd name="connsiteY80" fmla="*/ 190500 h 1090613"/>
                <a:gd name="connsiteX81" fmla="*/ 350044 w 783431"/>
                <a:gd name="connsiteY81" fmla="*/ 140494 h 1090613"/>
                <a:gd name="connsiteX82" fmla="*/ 316706 w 783431"/>
                <a:gd name="connsiteY82" fmla="*/ 140494 h 1090613"/>
                <a:gd name="connsiteX83" fmla="*/ 304800 w 783431"/>
                <a:gd name="connsiteY83" fmla="*/ 166688 h 1090613"/>
                <a:gd name="connsiteX84" fmla="*/ 280987 w 783431"/>
                <a:gd name="connsiteY84" fmla="*/ 230982 h 1090613"/>
                <a:gd name="connsiteX85" fmla="*/ 154781 w 783431"/>
                <a:gd name="connsiteY85" fmla="*/ 223838 h 1090613"/>
                <a:gd name="connsiteX86" fmla="*/ 140494 w 783431"/>
                <a:gd name="connsiteY86" fmla="*/ 245269 h 1090613"/>
                <a:gd name="connsiteX87" fmla="*/ 138112 w 783431"/>
                <a:gd name="connsiteY87" fmla="*/ 280988 h 1090613"/>
                <a:gd name="connsiteX88" fmla="*/ 66675 w 783431"/>
                <a:gd name="connsiteY88" fmla="*/ 309563 h 1090613"/>
                <a:gd name="connsiteX89" fmla="*/ 54769 w 783431"/>
                <a:gd name="connsiteY89" fmla="*/ 323850 h 1090613"/>
                <a:gd name="connsiteX90" fmla="*/ 66675 w 783431"/>
                <a:gd name="connsiteY90" fmla="*/ 381000 h 1090613"/>
                <a:gd name="connsiteX91" fmla="*/ 19050 w 783431"/>
                <a:gd name="connsiteY91" fmla="*/ 423863 h 1090613"/>
                <a:gd name="connsiteX92" fmla="*/ 26194 w 783431"/>
                <a:gd name="connsiteY92" fmla="*/ 490538 h 1090613"/>
                <a:gd name="connsiteX93" fmla="*/ 33337 w 783431"/>
                <a:gd name="connsiteY93" fmla="*/ 554832 h 1090613"/>
                <a:gd name="connsiteX94" fmla="*/ 0 w 783431"/>
                <a:gd name="connsiteY94" fmla="*/ 614363 h 1090613"/>
                <a:gd name="connsiteX0" fmla="*/ 0 w 783431"/>
                <a:gd name="connsiteY0" fmla="*/ 614363 h 1090613"/>
                <a:gd name="connsiteX1" fmla="*/ 21431 w 783431"/>
                <a:gd name="connsiteY1" fmla="*/ 661988 h 1090613"/>
                <a:gd name="connsiteX2" fmla="*/ 28575 w 783431"/>
                <a:gd name="connsiteY2" fmla="*/ 742950 h 1090613"/>
                <a:gd name="connsiteX3" fmla="*/ 76200 w 783431"/>
                <a:gd name="connsiteY3" fmla="*/ 814388 h 1090613"/>
                <a:gd name="connsiteX4" fmla="*/ 102394 w 783431"/>
                <a:gd name="connsiteY4" fmla="*/ 919163 h 1090613"/>
                <a:gd name="connsiteX5" fmla="*/ 116681 w 783431"/>
                <a:gd name="connsiteY5" fmla="*/ 947738 h 1090613"/>
                <a:gd name="connsiteX6" fmla="*/ 130969 w 783431"/>
                <a:gd name="connsiteY6" fmla="*/ 995363 h 1090613"/>
                <a:gd name="connsiteX7" fmla="*/ 150019 w 783431"/>
                <a:gd name="connsiteY7" fmla="*/ 1023938 h 1090613"/>
                <a:gd name="connsiteX8" fmla="*/ 159544 w 783431"/>
                <a:gd name="connsiteY8" fmla="*/ 1042988 h 1090613"/>
                <a:gd name="connsiteX9" fmla="*/ 197644 w 783431"/>
                <a:gd name="connsiteY9" fmla="*/ 1069182 h 1090613"/>
                <a:gd name="connsiteX10" fmla="*/ 245269 w 783431"/>
                <a:gd name="connsiteY10" fmla="*/ 1090613 h 1090613"/>
                <a:gd name="connsiteX11" fmla="*/ 319087 w 783431"/>
                <a:gd name="connsiteY11" fmla="*/ 1090613 h 1090613"/>
                <a:gd name="connsiteX12" fmla="*/ 604837 w 783431"/>
                <a:gd name="connsiteY12" fmla="*/ 1085850 h 1090613"/>
                <a:gd name="connsiteX13" fmla="*/ 585787 w 783431"/>
                <a:gd name="connsiteY13" fmla="*/ 1035844 h 1090613"/>
                <a:gd name="connsiteX14" fmla="*/ 607219 w 783431"/>
                <a:gd name="connsiteY14" fmla="*/ 1021557 h 1090613"/>
                <a:gd name="connsiteX15" fmla="*/ 645319 w 783431"/>
                <a:gd name="connsiteY15" fmla="*/ 1016794 h 1090613"/>
                <a:gd name="connsiteX16" fmla="*/ 685800 w 783431"/>
                <a:gd name="connsiteY16" fmla="*/ 997744 h 1090613"/>
                <a:gd name="connsiteX17" fmla="*/ 716756 w 783431"/>
                <a:gd name="connsiteY17" fmla="*/ 1002507 h 1090613"/>
                <a:gd name="connsiteX18" fmla="*/ 738187 w 783431"/>
                <a:gd name="connsiteY18" fmla="*/ 969169 h 1090613"/>
                <a:gd name="connsiteX19" fmla="*/ 783431 w 783431"/>
                <a:gd name="connsiteY19" fmla="*/ 933450 h 1090613"/>
                <a:gd name="connsiteX20" fmla="*/ 776287 w 783431"/>
                <a:gd name="connsiteY20" fmla="*/ 907257 h 1090613"/>
                <a:gd name="connsiteX21" fmla="*/ 752475 w 783431"/>
                <a:gd name="connsiteY21" fmla="*/ 888207 h 1090613"/>
                <a:gd name="connsiteX22" fmla="*/ 752475 w 783431"/>
                <a:gd name="connsiteY22" fmla="*/ 864394 h 1090613"/>
                <a:gd name="connsiteX23" fmla="*/ 728662 w 783431"/>
                <a:gd name="connsiteY23" fmla="*/ 852488 h 1090613"/>
                <a:gd name="connsiteX24" fmla="*/ 711994 w 783431"/>
                <a:gd name="connsiteY24" fmla="*/ 802482 h 1090613"/>
                <a:gd name="connsiteX25" fmla="*/ 688181 w 783431"/>
                <a:gd name="connsiteY25" fmla="*/ 814388 h 1090613"/>
                <a:gd name="connsiteX26" fmla="*/ 659606 w 783431"/>
                <a:gd name="connsiteY26" fmla="*/ 814388 h 1090613"/>
                <a:gd name="connsiteX27" fmla="*/ 647700 w 783431"/>
                <a:gd name="connsiteY27" fmla="*/ 847725 h 1090613"/>
                <a:gd name="connsiteX28" fmla="*/ 623887 w 783431"/>
                <a:gd name="connsiteY28" fmla="*/ 847725 h 1090613"/>
                <a:gd name="connsiteX29" fmla="*/ 576262 w 783431"/>
                <a:gd name="connsiteY29" fmla="*/ 828675 h 1090613"/>
                <a:gd name="connsiteX30" fmla="*/ 554831 w 783431"/>
                <a:gd name="connsiteY30" fmla="*/ 816769 h 1090613"/>
                <a:gd name="connsiteX31" fmla="*/ 547687 w 783431"/>
                <a:gd name="connsiteY31" fmla="*/ 783432 h 1090613"/>
                <a:gd name="connsiteX32" fmla="*/ 561975 w 783431"/>
                <a:gd name="connsiteY32" fmla="*/ 754857 h 1090613"/>
                <a:gd name="connsiteX33" fmla="*/ 533400 w 783431"/>
                <a:gd name="connsiteY33" fmla="*/ 733425 h 1090613"/>
                <a:gd name="connsiteX34" fmla="*/ 509587 w 783431"/>
                <a:gd name="connsiteY34" fmla="*/ 711994 h 1090613"/>
                <a:gd name="connsiteX35" fmla="*/ 473869 w 783431"/>
                <a:gd name="connsiteY35" fmla="*/ 711994 h 1090613"/>
                <a:gd name="connsiteX36" fmla="*/ 435769 w 783431"/>
                <a:gd name="connsiteY36" fmla="*/ 711994 h 1090613"/>
                <a:gd name="connsiteX37" fmla="*/ 438150 w 783431"/>
                <a:gd name="connsiteY37" fmla="*/ 669132 h 1090613"/>
                <a:gd name="connsiteX38" fmla="*/ 428625 w 783431"/>
                <a:gd name="connsiteY38" fmla="*/ 642938 h 1090613"/>
                <a:gd name="connsiteX39" fmla="*/ 423862 w 783431"/>
                <a:gd name="connsiteY39" fmla="*/ 607219 h 1090613"/>
                <a:gd name="connsiteX40" fmla="*/ 426244 w 783431"/>
                <a:gd name="connsiteY40" fmla="*/ 578644 h 1090613"/>
                <a:gd name="connsiteX41" fmla="*/ 440531 w 783431"/>
                <a:gd name="connsiteY41" fmla="*/ 566738 h 1090613"/>
                <a:gd name="connsiteX42" fmla="*/ 450056 w 783431"/>
                <a:gd name="connsiteY42" fmla="*/ 535782 h 1090613"/>
                <a:gd name="connsiteX43" fmla="*/ 457200 w 783431"/>
                <a:gd name="connsiteY43" fmla="*/ 519113 h 1090613"/>
                <a:gd name="connsiteX44" fmla="*/ 481012 w 783431"/>
                <a:gd name="connsiteY44" fmla="*/ 526257 h 1090613"/>
                <a:gd name="connsiteX45" fmla="*/ 495300 w 783431"/>
                <a:gd name="connsiteY45" fmla="*/ 576263 h 1090613"/>
                <a:gd name="connsiteX46" fmla="*/ 507206 w 783431"/>
                <a:gd name="connsiteY46" fmla="*/ 581025 h 1090613"/>
                <a:gd name="connsiteX47" fmla="*/ 526256 w 783431"/>
                <a:gd name="connsiteY47" fmla="*/ 583407 h 1090613"/>
                <a:gd name="connsiteX48" fmla="*/ 554831 w 783431"/>
                <a:gd name="connsiteY48" fmla="*/ 583407 h 1090613"/>
                <a:gd name="connsiteX49" fmla="*/ 557212 w 783431"/>
                <a:gd name="connsiteY49" fmla="*/ 547688 h 1090613"/>
                <a:gd name="connsiteX50" fmla="*/ 545306 w 783431"/>
                <a:gd name="connsiteY50" fmla="*/ 502444 h 1090613"/>
                <a:gd name="connsiteX51" fmla="*/ 545306 w 783431"/>
                <a:gd name="connsiteY51" fmla="*/ 476250 h 1090613"/>
                <a:gd name="connsiteX52" fmla="*/ 581025 w 783431"/>
                <a:gd name="connsiteY52" fmla="*/ 454819 h 1090613"/>
                <a:gd name="connsiteX53" fmla="*/ 604837 w 783431"/>
                <a:gd name="connsiteY53" fmla="*/ 435769 h 1090613"/>
                <a:gd name="connsiteX54" fmla="*/ 640556 w 783431"/>
                <a:gd name="connsiteY54" fmla="*/ 414338 h 1090613"/>
                <a:gd name="connsiteX55" fmla="*/ 645319 w 783431"/>
                <a:gd name="connsiteY55" fmla="*/ 395288 h 1090613"/>
                <a:gd name="connsiteX56" fmla="*/ 633412 w 783431"/>
                <a:gd name="connsiteY56" fmla="*/ 371475 h 1090613"/>
                <a:gd name="connsiteX57" fmla="*/ 614362 w 783431"/>
                <a:gd name="connsiteY57" fmla="*/ 369094 h 1090613"/>
                <a:gd name="connsiteX58" fmla="*/ 609600 w 783431"/>
                <a:gd name="connsiteY58" fmla="*/ 366713 h 1090613"/>
                <a:gd name="connsiteX59" fmla="*/ 597694 w 783431"/>
                <a:gd name="connsiteY59" fmla="*/ 357188 h 1090613"/>
                <a:gd name="connsiteX60" fmla="*/ 611981 w 783431"/>
                <a:gd name="connsiteY60" fmla="*/ 345282 h 1090613"/>
                <a:gd name="connsiteX61" fmla="*/ 652462 w 783431"/>
                <a:gd name="connsiteY61" fmla="*/ 316707 h 1090613"/>
                <a:gd name="connsiteX62" fmla="*/ 678656 w 783431"/>
                <a:gd name="connsiteY62" fmla="*/ 264319 h 1090613"/>
                <a:gd name="connsiteX63" fmla="*/ 666750 w 783431"/>
                <a:gd name="connsiteY63" fmla="*/ 242888 h 1090613"/>
                <a:gd name="connsiteX64" fmla="*/ 638175 w 783431"/>
                <a:gd name="connsiteY64" fmla="*/ 219075 h 1090613"/>
                <a:gd name="connsiteX65" fmla="*/ 642937 w 783431"/>
                <a:gd name="connsiteY65" fmla="*/ 180975 h 1090613"/>
                <a:gd name="connsiteX66" fmla="*/ 673894 w 783431"/>
                <a:gd name="connsiteY66" fmla="*/ 171450 h 1090613"/>
                <a:gd name="connsiteX67" fmla="*/ 700087 w 783431"/>
                <a:gd name="connsiteY67" fmla="*/ 142875 h 1090613"/>
                <a:gd name="connsiteX68" fmla="*/ 700087 w 783431"/>
                <a:gd name="connsiteY68" fmla="*/ 111919 h 1090613"/>
                <a:gd name="connsiteX69" fmla="*/ 666750 w 783431"/>
                <a:gd name="connsiteY69" fmla="*/ 107157 h 1090613"/>
                <a:gd name="connsiteX70" fmla="*/ 645319 w 783431"/>
                <a:gd name="connsiteY70" fmla="*/ 102394 h 1090613"/>
                <a:gd name="connsiteX71" fmla="*/ 645319 w 783431"/>
                <a:gd name="connsiteY71" fmla="*/ 102394 h 1090613"/>
                <a:gd name="connsiteX72" fmla="*/ 678656 w 783431"/>
                <a:gd name="connsiteY72" fmla="*/ 69057 h 1090613"/>
                <a:gd name="connsiteX73" fmla="*/ 685800 w 783431"/>
                <a:gd name="connsiteY73" fmla="*/ 40482 h 1090613"/>
                <a:gd name="connsiteX74" fmla="*/ 678656 w 783431"/>
                <a:gd name="connsiteY74" fmla="*/ 21432 h 1090613"/>
                <a:gd name="connsiteX75" fmla="*/ 695325 w 783431"/>
                <a:gd name="connsiteY75" fmla="*/ 2382 h 1090613"/>
                <a:gd name="connsiteX76" fmla="*/ 628650 w 783431"/>
                <a:gd name="connsiteY76" fmla="*/ 0 h 1090613"/>
                <a:gd name="connsiteX77" fmla="*/ 552450 w 783431"/>
                <a:gd name="connsiteY77" fmla="*/ 52388 h 1090613"/>
                <a:gd name="connsiteX78" fmla="*/ 538162 w 783431"/>
                <a:gd name="connsiteY78" fmla="*/ 90488 h 1090613"/>
                <a:gd name="connsiteX79" fmla="*/ 445294 w 783431"/>
                <a:gd name="connsiteY79" fmla="*/ 126207 h 1090613"/>
                <a:gd name="connsiteX80" fmla="*/ 397669 w 783431"/>
                <a:gd name="connsiteY80" fmla="*/ 159544 h 1090613"/>
                <a:gd name="connsiteX81" fmla="*/ 376237 w 783431"/>
                <a:gd name="connsiteY81" fmla="*/ 190500 h 1090613"/>
                <a:gd name="connsiteX82" fmla="*/ 350044 w 783431"/>
                <a:gd name="connsiteY82" fmla="*/ 140494 h 1090613"/>
                <a:gd name="connsiteX83" fmla="*/ 316706 w 783431"/>
                <a:gd name="connsiteY83" fmla="*/ 140494 h 1090613"/>
                <a:gd name="connsiteX84" fmla="*/ 304800 w 783431"/>
                <a:gd name="connsiteY84" fmla="*/ 166688 h 1090613"/>
                <a:gd name="connsiteX85" fmla="*/ 280987 w 783431"/>
                <a:gd name="connsiteY85" fmla="*/ 230982 h 1090613"/>
                <a:gd name="connsiteX86" fmla="*/ 154781 w 783431"/>
                <a:gd name="connsiteY86" fmla="*/ 223838 h 1090613"/>
                <a:gd name="connsiteX87" fmla="*/ 140494 w 783431"/>
                <a:gd name="connsiteY87" fmla="*/ 245269 h 1090613"/>
                <a:gd name="connsiteX88" fmla="*/ 138112 w 783431"/>
                <a:gd name="connsiteY88" fmla="*/ 280988 h 1090613"/>
                <a:gd name="connsiteX89" fmla="*/ 66675 w 783431"/>
                <a:gd name="connsiteY89" fmla="*/ 309563 h 1090613"/>
                <a:gd name="connsiteX90" fmla="*/ 54769 w 783431"/>
                <a:gd name="connsiteY90" fmla="*/ 323850 h 1090613"/>
                <a:gd name="connsiteX91" fmla="*/ 66675 w 783431"/>
                <a:gd name="connsiteY91" fmla="*/ 381000 h 1090613"/>
                <a:gd name="connsiteX92" fmla="*/ 19050 w 783431"/>
                <a:gd name="connsiteY92" fmla="*/ 423863 h 1090613"/>
                <a:gd name="connsiteX93" fmla="*/ 26194 w 783431"/>
                <a:gd name="connsiteY93" fmla="*/ 490538 h 1090613"/>
                <a:gd name="connsiteX94" fmla="*/ 33337 w 783431"/>
                <a:gd name="connsiteY94" fmla="*/ 554832 h 1090613"/>
                <a:gd name="connsiteX95" fmla="*/ 0 w 783431"/>
                <a:gd name="connsiteY95" fmla="*/ 614363 h 1090613"/>
                <a:gd name="connsiteX0" fmla="*/ 0 w 783431"/>
                <a:gd name="connsiteY0" fmla="*/ 614363 h 1131094"/>
                <a:gd name="connsiteX1" fmla="*/ 21431 w 783431"/>
                <a:gd name="connsiteY1" fmla="*/ 661988 h 1131094"/>
                <a:gd name="connsiteX2" fmla="*/ 28575 w 783431"/>
                <a:gd name="connsiteY2" fmla="*/ 742950 h 1131094"/>
                <a:gd name="connsiteX3" fmla="*/ 76200 w 783431"/>
                <a:gd name="connsiteY3" fmla="*/ 814388 h 1131094"/>
                <a:gd name="connsiteX4" fmla="*/ 102394 w 783431"/>
                <a:gd name="connsiteY4" fmla="*/ 919163 h 1131094"/>
                <a:gd name="connsiteX5" fmla="*/ 116681 w 783431"/>
                <a:gd name="connsiteY5" fmla="*/ 947738 h 1131094"/>
                <a:gd name="connsiteX6" fmla="*/ 130969 w 783431"/>
                <a:gd name="connsiteY6" fmla="*/ 995363 h 1131094"/>
                <a:gd name="connsiteX7" fmla="*/ 150019 w 783431"/>
                <a:gd name="connsiteY7" fmla="*/ 1023938 h 1131094"/>
                <a:gd name="connsiteX8" fmla="*/ 159544 w 783431"/>
                <a:gd name="connsiteY8" fmla="*/ 1042988 h 1131094"/>
                <a:gd name="connsiteX9" fmla="*/ 197644 w 783431"/>
                <a:gd name="connsiteY9" fmla="*/ 1069182 h 1131094"/>
                <a:gd name="connsiteX10" fmla="*/ 245269 w 783431"/>
                <a:gd name="connsiteY10" fmla="*/ 1090613 h 1131094"/>
                <a:gd name="connsiteX11" fmla="*/ 264318 w 783431"/>
                <a:gd name="connsiteY11" fmla="*/ 1131094 h 1131094"/>
                <a:gd name="connsiteX12" fmla="*/ 604837 w 783431"/>
                <a:gd name="connsiteY12" fmla="*/ 1085850 h 1131094"/>
                <a:gd name="connsiteX13" fmla="*/ 585787 w 783431"/>
                <a:gd name="connsiteY13" fmla="*/ 1035844 h 1131094"/>
                <a:gd name="connsiteX14" fmla="*/ 607219 w 783431"/>
                <a:gd name="connsiteY14" fmla="*/ 1021557 h 1131094"/>
                <a:gd name="connsiteX15" fmla="*/ 645319 w 783431"/>
                <a:gd name="connsiteY15" fmla="*/ 1016794 h 1131094"/>
                <a:gd name="connsiteX16" fmla="*/ 685800 w 783431"/>
                <a:gd name="connsiteY16" fmla="*/ 997744 h 1131094"/>
                <a:gd name="connsiteX17" fmla="*/ 716756 w 783431"/>
                <a:gd name="connsiteY17" fmla="*/ 1002507 h 1131094"/>
                <a:gd name="connsiteX18" fmla="*/ 738187 w 783431"/>
                <a:gd name="connsiteY18" fmla="*/ 969169 h 1131094"/>
                <a:gd name="connsiteX19" fmla="*/ 783431 w 783431"/>
                <a:gd name="connsiteY19" fmla="*/ 933450 h 1131094"/>
                <a:gd name="connsiteX20" fmla="*/ 776287 w 783431"/>
                <a:gd name="connsiteY20" fmla="*/ 907257 h 1131094"/>
                <a:gd name="connsiteX21" fmla="*/ 752475 w 783431"/>
                <a:gd name="connsiteY21" fmla="*/ 888207 h 1131094"/>
                <a:gd name="connsiteX22" fmla="*/ 752475 w 783431"/>
                <a:gd name="connsiteY22" fmla="*/ 864394 h 1131094"/>
                <a:gd name="connsiteX23" fmla="*/ 728662 w 783431"/>
                <a:gd name="connsiteY23" fmla="*/ 852488 h 1131094"/>
                <a:gd name="connsiteX24" fmla="*/ 711994 w 783431"/>
                <a:gd name="connsiteY24" fmla="*/ 802482 h 1131094"/>
                <a:gd name="connsiteX25" fmla="*/ 688181 w 783431"/>
                <a:gd name="connsiteY25" fmla="*/ 814388 h 1131094"/>
                <a:gd name="connsiteX26" fmla="*/ 659606 w 783431"/>
                <a:gd name="connsiteY26" fmla="*/ 814388 h 1131094"/>
                <a:gd name="connsiteX27" fmla="*/ 647700 w 783431"/>
                <a:gd name="connsiteY27" fmla="*/ 847725 h 1131094"/>
                <a:gd name="connsiteX28" fmla="*/ 623887 w 783431"/>
                <a:gd name="connsiteY28" fmla="*/ 847725 h 1131094"/>
                <a:gd name="connsiteX29" fmla="*/ 576262 w 783431"/>
                <a:gd name="connsiteY29" fmla="*/ 828675 h 1131094"/>
                <a:gd name="connsiteX30" fmla="*/ 554831 w 783431"/>
                <a:gd name="connsiteY30" fmla="*/ 816769 h 1131094"/>
                <a:gd name="connsiteX31" fmla="*/ 547687 w 783431"/>
                <a:gd name="connsiteY31" fmla="*/ 783432 h 1131094"/>
                <a:gd name="connsiteX32" fmla="*/ 561975 w 783431"/>
                <a:gd name="connsiteY32" fmla="*/ 754857 h 1131094"/>
                <a:gd name="connsiteX33" fmla="*/ 533400 w 783431"/>
                <a:gd name="connsiteY33" fmla="*/ 733425 h 1131094"/>
                <a:gd name="connsiteX34" fmla="*/ 509587 w 783431"/>
                <a:gd name="connsiteY34" fmla="*/ 711994 h 1131094"/>
                <a:gd name="connsiteX35" fmla="*/ 473869 w 783431"/>
                <a:gd name="connsiteY35" fmla="*/ 711994 h 1131094"/>
                <a:gd name="connsiteX36" fmla="*/ 435769 w 783431"/>
                <a:gd name="connsiteY36" fmla="*/ 711994 h 1131094"/>
                <a:gd name="connsiteX37" fmla="*/ 438150 w 783431"/>
                <a:gd name="connsiteY37" fmla="*/ 669132 h 1131094"/>
                <a:gd name="connsiteX38" fmla="*/ 428625 w 783431"/>
                <a:gd name="connsiteY38" fmla="*/ 642938 h 1131094"/>
                <a:gd name="connsiteX39" fmla="*/ 423862 w 783431"/>
                <a:gd name="connsiteY39" fmla="*/ 607219 h 1131094"/>
                <a:gd name="connsiteX40" fmla="*/ 426244 w 783431"/>
                <a:gd name="connsiteY40" fmla="*/ 578644 h 1131094"/>
                <a:gd name="connsiteX41" fmla="*/ 440531 w 783431"/>
                <a:gd name="connsiteY41" fmla="*/ 566738 h 1131094"/>
                <a:gd name="connsiteX42" fmla="*/ 450056 w 783431"/>
                <a:gd name="connsiteY42" fmla="*/ 535782 h 1131094"/>
                <a:gd name="connsiteX43" fmla="*/ 457200 w 783431"/>
                <a:gd name="connsiteY43" fmla="*/ 519113 h 1131094"/>
                <a:gd name="connsiteX44" fmla="*/ 481012 w 783431"/>
                <a:gd name="connsiteY44" fmla="*/ 526257 h 1131094"/>
                <a:gd name="connsiteX45" fmla="*/ 495300 w 783431"/>
                <a:gd name="connsiteY45" fmla="*/ 576263 h 1131094"/>
                <a:gd name="connsiteX46" fmla="*/ 507206 w 783431"/>
                <a:gd name="connsiteY46" fmla="*/ 581025 h 1131094"/>
                <a:gd name="connsiteX47" fmla="*/ 526256 w 783431"/>
                <a:gd name="connsiteY47" fmla="*/ 583407 h 1131094"/>
                <a:gd name="connsiteX48" fmla="*/ 554831 w 783431"/>
                <a:gd name="connsiteY48" fmla="*/ 583407 h 1131094"/>
                <a:gd name="connsiteX49" fmla="*/ 557212 w 783431"/>
                <a:gd name="connsiteY49" fmla="*/ 547688 h 1131094"/>
                <a:gd name="connsiteX50" fmla="*/ 545306 w 783431"/>
                <a:gd name="connsiteY50" fmla="*/ 502444 h 1131094"/>
                <a:gd name="connsiteX51" fmla="*/ 545306 w 783431"/>
                <a:gd name="connsiteY51" fmla="*/ 476250 h 1131094"/>
                <a:gd name="connsiteX52" fmla="*/ 581025 w 783431"/>
                <a:gd name="connsiteY52" fmla="*/ 454819 h 1131094"/>
                <a:gd name="connsiteX53" fmla="*/ 604837 w 783431"/>
                <a:gd name="connsiteY53" fmla="*/ 435769 h 1131094"/>
                <a:gd name="connsiteX54" fmla="*/ 640556 w 783431"/>
                <a:gd name="connsiteY54" fmla="*/ 414338 h 1131094"/>
                <a:gd name="connsiteX55" fmla="*/ 645319 w 783431"/>
                <a:gd name="connsiteY55" fmla="*/ 395288 h 1131094"/>
                <a:gd name="connsiteX56" fmla="*/ 633412 w 783431"/>
                <a:gd name="connsiteY56" fmla="*/ 371475 h 1131094"/>
                <a:gd name="connsiteX57" fmla="*/ 614362 w 783431"/>
                <a:gd name="connsiteY57" fmla="*/ 369094 h 1131094"/>
                <a:gd name="connsiteX58" fmla="*/ 609600 w 783431"/>
                <a:gd name="connsiteY58" fmla="*/ 366713 h 1131094"/>
                <a:gd name="connsiteX59" fmla="*/ 597694 w 783431"/>
                <a:gd name="connsiteY59" fmla="*/ 357188 h 1131094"/>
                <a:gd name="connsiteX60" fmla="*/ 611981 w 783431"/>
                <a:gd name="connsiteY60" fmla="*/ 345282 h 1131094"/>
                <a:gd name="connsiteX61" fmla="*/ 652462 w 783431"/>
                <a:gd name="connsiteY61" fmla="*/ 316707 h 1131094"/>
                <a:gd name="connsiteX62" fmla="*/ 678656 w 783431"/>
                <a:gd name="connsiteY62" fmla="*/ 264319 h 1131094"/>
                <a:gd name="connsiteX63" fmla="*/ 666750 w 783431"/>
                <a:gd name="connsiteY63" fmla="*/ 242888 h 1131094"/>
                <a:gd name="connsiteX64" fmla="*/ 638175 w 783431"/>
                <a:gd name="connsiteY64" fmla="*/ 219075 h 1131094"/>
                <a:gd name="connsiteX65" fmla="*/ 642937 w 783431"/>
                <a:gd name="connsiteY65" fmla="*/ 180975 h 1131094"/>
                <a:gd name="connsiteX66" fmla="*/ 673894 w 783431"/>
                <a:gd name="connsiteY66" fmla="*/ 171450 h 1131094"/>
                <a:gd name="connsiteX67" fmla="*/ 700087 w 783431"/>
                <a:gd name="connsiteY67" fmla="*/ 142875 h 1131094"/>
                <a:gd name="connsiteX68" fmla="*/ 700087 w 783431"/>
                <a:gd name="connsiteY68" fmla="*/ 111919 h 1131094"/>
                <a:gd name="connsiteX69" fmla="*/ 666750 w 783431"/>
                <a:gd name="connsiteY69" fmla="*/ 107157 h 1131094"/>
                <a:gd name="connsiteX70" fmla="*/ 645319 w 783431"/>
                <a:gd name="connsiteY70" fmla="*/ 102394 h 1131094"/>
                <a:gd name="connsiteX71" fmla="*/ 645319 w 783431"/>
                <a:gd name="connsiteY71" fmla="*/ 102394 h 1131094"/>
                <a:gd name="connsiteX72" fmla="*/ 678656 w 783431"/>
                <a:gd name="connsiteY72" fmla="*/ 69057 h 1131094"/>
                <a:gd name="connsiteX73" fmla="*/ 685800 w 783431"/>
                <a:gd name="connsiteY73" fmla="*/ 40482 h 1131094"/>
                <a:gd name="connsiteX74" fmla="*/ 678656 w 783431"/>
                <a:gd name="connsiteY74" fmla="*/ 21432 h 1131094"/>
                <a:gd name="connsiteX75" fmla="*/ 695325 w 783431"/>
                <a:gd name="connsiteY75" fmla="*/ 2382 h 1131094"/>
                <a:gd name="connsiteX76" fmla="*/ 628650 w 783431"/>
                <a:gd name="connsiteY76" fmla="*/ 0 h 1131094"/>
                <a:gd name="connsiteX77" fmla="*/ 552450 w 783431"/>
                <a:gd name="connsiteY77" fmla="*/ 52388 h 1131094"/>
                <a:gd name="connsiteX78" fmla="*/ 538162 w 783431"/>
                <a:gd name="connsiteY78" fmla="*/ 90488 h 1131094"/>
                <a:gd name="connsiteX79" fmla="*/ 445294 w 783431"/>
                <a:gd name="connsiteY79" fmla="*/ 126207 h 1131094"/>
                <a:gd name="connsiteX80" fmla="*/ 397669 w 783431"/>
                <a:gd name="connsiteY80" fmla="*/ 159544 h 1131094"/>
                <a:gd name="connsiteX81" fmla="*/ 376237 w 783431"/>
                <a:gd name="connsiteY81" fmla="*/ 190500 h 1131094"/>
                <a:gd name="connsiteX82" fmla="*/ 350044 w 783431"/>
                <a:gd name="connsiteY82" fmla="*/ 140494 h 1131094"/>
                <a:gd name="connsiteX83" fmla="*/ 316706 w 783431"/>
                <a:gd name="connsiteY83" fmla="*/ 140494 h 1131094"/>
                <a:gd name="connsiteX84" fmla="*/ 304800 w 783431"/>
                <a:gd name="connsiteY84" fmla="*/ 166688 h 1131094"/>
                <a:gd name="connsiteX85" fmla="*/ 280987 w 783431"/>
                <a:gd name="connsiteY85" fmla="*/ 230982 h 1131094"/>
                <a:gd name="connsiteX86" fmla="*/ 154781 w 783431"/>
                <a:gd name="connsiteY86" fmla="*/ 223838 h 1131094"/>
                <a:gd name="connsiteX87" fmla="*/ 140494 w 783431"/>
                <a:gd name="connsiteY87" fmla="*/ 245269 h 1131094"/>
                <a:gd name="connsiteX88" fmla="*/ 138112 w 783431"/>
                <a:gd name="connsiteY88" fmla="*/ 280988 h 1131094"/>
                <a:gd name="connsiteX89" fmla="*/ 66675 w 783431"/>
                <a:gd name="connsiteY89" fmla="*/ 309563 h 1131094"/>
                <a:gd name="connsiteX90" fmla="*/ 54769 w 783431"/>
                <a:gd name="connsiteY90" fmla="*/ 323850 h 1131094"/>
                <a:gd name="connsiteX91" fmla="*/ 66675 w 783431"/>
                <a:gd name="connsiteY91" fmla="*/ 381000 h 1131094"/>
                <a:gd name="connsiteX92" fmla="*/ 19050 w 783431"/>
                <a:gd name="connsiteY92" fmla="*/ 423863 h 1131094"/>
                <a:gd name="connsiteX93" fmla="*/ 26194 w 783431"/>
                <a:gd name="connsiteY93" fmla="*/ 490538 h 1131094"/>
                <a:gd name="connsiteX94" fmla="*/ 33337 w 783431"/>
                <a:gd name="connsiteY94" fmla="*/ 554832 h 1131094"/>
                <a:gd name="connsiteX95" fmla="*/ 0 w 783431"/>
                <a:gd name="connsiteY95" fmla="*/ 614363 h 1131094"/>
                <a:gd name="connsiteX0" fmla="*/ 0 w 783431"/>
                <a:gd name="connsiteY0" fmla="*/ 614363 h 1131094"/>
                <a:gd name="connsiteX1" fmla="*/ 21431 w 783431"/>
                <a:gd name="connsiteY1" fmla="*/ 661988 h 1131094"/>
                <a:gd name="connsiteX2" fmla="*/ 28575 w 783431"/>
                <a:gd name="connsiteY2" fmla="*/ 742950 h 1131094"/>
                <a:gd name="connsiteX3" fmla="*/ 76200 w 783431"/>
                <a:gd name="connsiteY3" fmla="*/ 814388 h 1131094"/>
                <a:gd name="connsiteX4" fmla="*/ 102394 w 783431"/>
                <a:gd name="connsiteY4" fmla="*/ 919163 h 1131094"/>
                <a:gd name="connsiteX5" fmla="*/ 116681 w 783431"/>
                <a:gd name="connsiteY5" fmla="*/ 947738 h 1131094"/>
                <a:gd name="connsiteX6" fmla="*/ 130969 w 783431"/>
                <a:gd name="connsiteY6" fmla="*/ 995363 h 1131094"/>
                <a:gd name="connsiteX7" fmla="*/ 150019 w 783431"/>
                <a:gd name="connsiteY7" fmla="*/ 1023938 h 1131094"/>
                <a:gd name="connsiteX8" fmla="*/ 159544 w 783431"/>
                <a:gd name="connsiteY8" fmla="*/ 1042988 h 1131094"/>
                <a:gd name="connsiteX9" fmla="*/ 197644 w 783431"/>
                <a:gd name="connsiteY9" fmla="*/ 1069182 h 1131094"/>
                <a:gd name="connsiteX10" fmla="*/ 245269 w 783431"/>
                <a:gd name="connsiteY10" fmla="*/ 1090613 h 1131094"/>
                <a:gd name="connsiteX11" fmla="*/ 264318 w 783431"/>
                <a:gd name="connsiteY11" fmla="*/ 1131094 h 1131094"/>
                <a:gd name="connsiteX12" fmla="*/ 323850 w 783431"/>
                <a:gd name="connsiteY12" fmla="*/ 1123949 h 1131094"/>
                <a:gd name="connsiteX13" fmla="*/ 604837 w 783431"/>
                <a:gd name="connsiteY13" fmla="*/ 1085850 h 1131094"/>
                <a:gd name="connsiteX14" fmla="*/ 585787 w 783431"/>
                <a:gd name="connsiteY14" fmla="*/ 1035844 h 1131094"/>
                <a:gd name="connsiteX15" fmla="*/ 607219 w 783431"/>
                <a:gd name="connsiteY15" fmla="*/ 1021557 h 1131094"/>
                <a:gd name="connsiteX16" fmla="*/ 645319 w 783431"/>
                <a:gd name="connsiteY16" fmla="*/ 1016794 h 1131094"/>
                <a:gd name="connsiteX17" fmla="*/ 685800 w 783431"/>
                <a:gd name="connsiteY17" fmla="*/ 997744 h 1131094"/>
                <a:gd name="connsiteX18" fmla="*/ 716756 w 783431"/>
                <a:gd name="connsiteY18" fmla="*/ 1002507 h 1131094"/>
                <a:gd name="connsiteX19" fmla="*/ 738187 w 783431"/>
                <a:gd name="connsiteY19" fmla="*/ 969169 h 1131094"/>
                <a:gd name="connsiteX20" fmla="*/ 783431 w 783431"/>
                <a:gd name="connsiteY20" fmla="*/ 933450 h 1131094"/>
                <a:gd name="connsiteX21" fmla="*/ 776287 w 783431"/>
                <a:gd name="connsiteY21" fmla="*/ 907257 h 1131094"/>
                <a:gd name="connsiteX22" fmla="*/ 752475 w 783431"/>
                <a:gd name="connsiteY22" fmla="*/ 888207 h 1131094"/>
                <a:gd name="connsiteX23" fmla="*/ 752475 w 783431"/>
                <a:gd name="connsiteY23" fmla="*/ 864394 h 1131094"/>
                <a:gd name="connsiteX24" fmla="*/ 728662 w 783431"/>
                <a:gd name="connsiteY24" fmla="*/ 852488 h 1131094"/>
                <a:gd name="connsiteX25" fmla="*/ 711994 w 783431"/>
                <a:gd name="connsiteY25" fmla="*/ 802482 h 1131094"/>
                <a:gd name="connsiteX26" fmla="*/ 688181 w 783431"/>
                <a:gd name="connsiteY26" fmla="*/ 814388 h 1131094"/>
                <a:gd name="connsiteX27" fmla="*/ 659606 w 783431"/>
                <a:gd name="connsiteY27" fmla="*/ 814388 h 1131094"/>
                <a:gd name="connsiteX28" fmla="*/ 647700 w 783431"/>
                <a:gd name="connsiteY28" fmla="*/ 847725 h 1131094"/>
                <a:gd name="connsiteX29" fmla="*/ 623887 w 783431"/>
                <a:gd name="connsiteY29" fmla="*/ 847725 h 1131094"/>
                <a:gd name="connsiteX30" fmla="*/ 576262 w 783431"/>
                <a:gd name="connsiteY30" fmla="*/ 828675 h 1131094"/>
                <a:gd name="connsiteX31" fmla="*/ 554831 w 783431"/>
                <a:gd name="connsiteY31" fmla="*/ 816769 h 1131094"/>
                <a:gd name="connsiteX32" fmla="*/ 547687 w 783431"/>
                <a:gd name="connsiteY32" fmla="*/ 783432 h 1131094"/>
                <a:gd name="connsiteX33" fmla="*/ 561975 w 783431"/>
                <a:gd name="connsiteY33" fmla="*/ 754857 h 1131094"/>
                <a:gd name="connsiteX34" fmla="*/ 533400 w 783431"/>
                <a:gd name="connsiteY34" fmla="*/ 733425 h 1131094"/>
                <a:gd name="connsiteX35" fmla="*/ 509587 w 783431"/>
                <a:gd name="connsiteY35" fmla="*/ 711994 h 1131094"/>
                <a:gd name="connsiteX36" fmla="*/ 473869 w 783431"/>
                <a:gd name="connsiteY36" fmla="*/ 711994 h 1131094"/>
                <a:gd name="connsiteX37" fmla="*/ 435769 w 783431"/>
                <a:gd name="connsiteY37" fmla="*/ 711994 h 1131094"/>
                <a:gd name="connsiteX38" fmla="*/ 438150 w 783431"/>
                <a:gd name="connsiteY38" fmla="*/ 669132 h 1131094"/>
                <a:gd name="connsiteX39" fmla="*/ 428625 w 783431"/>
                <a:gd name="connsiteY39" fmla="*/ 642938 h 1131094"/>
                <a:gd name="connsiteX40" fmla="*/ 423862 w 783431"/>
                <a:gd name="connsiteY40" fmla="*/ 607219 h 1131094"/>
                <a:gd name="connsiteX41" fmla="*/ 426244 w 783431"/>
                <a:gd name="connsiteY41" fmla="*/ 578644 h 1131094"/>
                <a:gd name="connsiteX42" fmla="*/ 440531 w 783431"/>
                <a:gd name="connsiteY42" fmla="*/ 566738 h 1131094"/>
                <a:gd name="connsiteX43" fmla="*/ 450056 w 783431"/>
                <a:gd name="connsiteY43" fmla="*/ 535782 h 1131094"/>
                <a:gd name="connsiteX44" fmla="*/ 457200 w 783431"/>
                <a:gd name="connsiteY44" fmla="*/ 519113 h 1131094"/>
                <a:gd name="connsiteX45" fmla="*/ 481012 w 783431"/>
                <a:gd name="connsiteY45" fmla="*/ 526257 h 1131094"/>
                <a:gd name="connsiteX46" fmla="*/ 495300 w 783431"/>
                <a:gd name="connsiteY46" fmla="*/ 576263 h 1131094"/>
                <a:gd name="connsiteX47" fmla="*/ 507206 w 783431"/>
                <a:gd name="connsiteY47" fmla="*/ 581025 h 1131094"/>
                <a:gd name="connsiteX48" fmla="*/ 526256 w 783431"/>
                <a:gd name="connsiteY48" fmla="*/ 583407 h 1131094"/>
                <a:gd name="connsiteX49" fmla="*/ 554831 w 783431"/>
                <a:gd name="connsiteY49" fmla="*/ 583407 h 1131094"/>
                <a:gd name="connsiteX50" fmla="*/ 557212 w 783431"/>
                <a:gd name="connsiteY50" fmla="*/ 547688 h 1131094"/>
                <a:gd name="connsiteX51" fmla="*/ 545306 w 783431"/>
                <a:gd name="connsiteY51" fmla="*/ 502444 h 1131094"/>
                <a:gd name="connsiteX52" fmla="*/ 545306 w 783431"/>
                <a:gd name="connsiteY52" fmla="*/ 476250 h 1131094"/>
                <a:gd name="connsiteX53" fmla="*/ 581025 w 783431"/>
                <a:gd name="connsiteY53" fmla="*/ 454819 h 1131094"/>
                <a:gd name="connsiteX54" fmla="*/ 604837 w 783431"/>
                <a:gd name="connsiteY54" fmla="*/ 435769 h 1131094"/>
                <a:gd name="connsiteX55" fmla="*/ 640556 w 783431"/>
                <a:gd name="connsiteY55" fmla="*/ 414338 h 1131094"/>
                <a:gd name="connsiteX56" fmla="*/ 645319 w 783431"/>
                <a:gd name="connsiteY56" fmla="*/ 395288 h 1131094"/>
                <a:gd name="connsiteX57" fmla="*/ 633412 w 783431"/>
                <a:gd name="connsiteY57" fmla="*/ 371475 h 1131094"/>
                <a:gd name="connsiteX58" fmla="*/ 614362 w 783431"/>
                <a:gd name="connsiteY58" fmla="*/ 369094 h 1131094"/>
                <a:gd name="connsiteX59" fmla="*/ 609600 w 783431"/>
                <a:gd name="connsiteY59" fmla="*/ 366713 h 1131094"/>
                <a:gd name="connsiteX60" fmla="*/ 597694 w 783431"/>
                <a:gd name="connsiteY60" fmla="*/ 357188 h 1131094"/>
                <a:gd name="connsiteX61" fmla="*/ 611981 w 783431"/>
                <a:gd name="connsiteY61" fmla="*/ 345282 h 1131094"/>
                <a:gd name="connsiteX62" fmla="*/ 652462 w 783431"/>
                <a:gd name="connsiteY62" fmla="*/ 316707 h 1131094"/>
                <a:gd name="connsiteX63" fmla="*/ 678656 w 783431"/>
                <a:gd name="connsiteY63" fmla="*/ 264319 h 1131094"/>
                <a:gd name="connsiteX64" fmla="*/ 666750 w 783431"/>
                <a:gd name="connsiteY64" fmla="*/ 242888 h 1131094"/>
                <a:gd name="connsiteX65" fmla="*/ 638175 w 783431"/>
                <a:gd name="connsiteY65" fmla="*/ 219075 h 1131094"/>
                <a:gd name="connsiteX66" fmla="*/ 642937 w 783431"/>
                <a:gd name="connsiteY66" fmla="*/ 180975 h 1131094"/>
                <a:gd name="connsiteX67" fmla="*/ 673894 w 783431"/>
                <a:gd name="connsiteY67" fmla="*/ 171450 h 1131094"/>
                <a:gd name="connsiteX68" fmla="*/ 700087 w 783431"/>
                <a:gd name="connsiteY68" fmla="*/ 142875 h 1131094"/>
                <a:gd name="connsiteX69" fmla="*/ 700087 w 783431"/>
                <a:gd name="connsiteY69" fmla="*/ 111919 h 1131094"/>
                <a:gd name="connsiteX70" fmla="*/ 666750 w 783431"/>
                <a:gd name="connsiteY70" fmla="*/ 107157 h 1131094"/>
                <a:gd name="connsiteX71" fmla="*/ 645319 w 783431"/>
                <a:gd name="connsiteY71" fmla="*/ 102394 h 1131094"/>
                <a:gd name="connsiteX72" fmla="*/ 645319 w 783431"/>
                <a:gd name="connsiteY72" fmla="*/ 102394 h 1131094"/>
                <a:gd name="connsiteX73" fmla="*/ 678656 w 783431"/>
                <a:gd name="connsiteY73" fmla="*/ 69057 h 1131094"/>
                <a:gd name="connsiteX74" fmla="*/ 685800 w 783431"/>
                <a:gd name="connsiteY74" fmla="*/ 40482 h 1131094"/>
                <a:gd name="connsiteX75" fmla="*/ 678656 w 783431"/>
                <a:gd name="connsiteY75" fmla="*/ 21432 h 1131094"/>
                <a:gd name="connsiteX76" fmla="*/ 695325 w 783431"/>
                <a:gd name="connsiteY76" fmla="*/ 2382 h 1131094"/>
                <a:gd name="connsiteX77" fmla="*/ 628650 w 783431"/>
                <a:gd name="connsiteY77" fmla="*/ 0 h 1131094"/>
                <a:gd name="connsiteX78" fmla="*/ 552450 w 783431"/>
                <a:gd name="connsiteY78" fmla="*/ 52388 h 1131094"/>
                <a:gd name="connsiteX79" fmla="*/ 538162 w 783431"/>
                <a:gd name="connsiteY79" fmla="*/ 90488 h 1131094"/>
                <a:gd name="connsiteX80" fmla="*/ 445294 w 783431"/>
                <a:gd name="connsiteY80" fmla="*/ 126207 h 1131094"/>
                <a:gd name="connsiteX81" fmla="*/ 397669 w 783431"/>
                <a:gd name="connsiteY81" fmla="*/ 159544 h 1131094"/>
                <a:gd name="connsiteX82" fmla="*/ 376237 w 783431"/>
                <a:gd name="connsiteY82" fmla="*/ 190500 h 1131094"/>
                <a:gd name="connsiteX83" fmla="*/ 350044 w 783431"/>
                <a:gd name="connsiteY83" fmla="*/ 140494 h 1131094"/>
                <a:gd name="connsiteX84" fmla="*/ 316706 w 783431"/>
                <a:gd name="connsiteY84" fmla="*/ 140494 h 1131094"/>
                <a:gd name="connsiteX85" fmla="*/ 304800 w 783431"/>
                <a:gd name="connsiteY85" fmla="*/ 166688 h 1131094"/>
                <a:gd name="connsiteX86" fmla="*/ 280987 w 783431"/>
                <a:gd name="connsiteY86" fmla="*/ 230982 h 1131094"/>
                <a:gd name="connsiteX87" fmla="*/ 154781 w 783431"/>
                <a:gd name="connsiteY87" fmla="*/ 223838 h 1131094"/>
                <a:gd name="connsiteX88" fmla="*/ 140494 w 783431"/>
                <a:gd name="connsiteY88" fmla="*/ 245269 h 1131094"/>
                <a:gd name="connsiteX89" fmla="*/ 138112 w 783431"/>
                <a:gd name="connsiteY89" fmla="*/ 280988 h 1131094"/>
                <a:gd name="connsiteX90" fmla="*/ 66675 w 783431"/>
                <a:gd name="connsiteY90" fmla="*/ 309563 h 1131094"/>
                <a:gd name="connsiteX91" fmla="*/ 54769 w 783431"/>
                <a:gd name="connsiteY91" fmla="*/ 323850 h 1131094"/>
                <a:gd name="connsiteX92" fmla="*/ 66675 w 783431"/>
                <a:gd name="connsiteY92" fmla="*/ 381000 h 1131094"/>
                <a:gd name="connsiteX93" fmla="*/ 19050 w 783431"/>
                <a:gd name="connsiteY93" fmla="*/ 423863 h 1131094"/>
                <a:gd name="connsiteX94" fmla="*/ 26194 w 783431"/>
                <a:gd name="connsiteY94" fmla="*/ 490538 h 1131094"/>
                <a:gd name="connsiteX95" fmla="*/ 33337 w 783431"/>
                <a:gd name="connsiteY95" fmla="*/ 554832 h 1131094"/>
                <a:gd name="connsiteX96" fmla="*/ 0 w 783431"/>
                <a:gd name="connsiteY96" fmla="*/ 614363 h 1131094"/>
                <a:gd name="connsiteX0" fmla="*/ 0 w 783431"/>
                <a:gd name="connsiteY0" fmla="*/ 614363 h 1164431"/>
                <a:gd name="connsiteX1" fmla="*/ 21431 w 783431"/>
                <a:gd name="connsiteY1" fmla="*/ 661988 h 1164431"/>
                <a:gd name="connsiteX2" fmla="*/ 28575 w 783431"/>
                <a:gd name="connsiteY2" fmla="*/ 742950 h 1164431"/>
                <a:gd name="connsiteX3" fmla="*/ 76200 w 783431"/>
                <a:gd name="connsiteY3" fmla="*/ 814388 h 1164431"/>
                <a:gd name="connsiteX4" fmla="*/ 102394 w 783431"/>
                <a:gd name="connsiteY4" fmla="*/ 919163 h 1164431"/>
                <a:gd name="connsiteX5" fmla="*/ 116681 w 783431"/>
                <a:gd name="connsiteY5" fmla="*/ 947738 h 1164431"/>
                <a:gd name="connsiteX6" fmla="*/ 130969 w 783431"/>
                <a:gd name="connsiteY6" fmla="*/ 995363 h 1164431"/>
                <a:gd name="connsiteX7" fmla="*/ 150019 w 783431"/>
                <a:gd name="connsiteY7" fmla="*/ 1023938 h 1164431"/>
                <a:gd name="connsiteX8" fmla="*/ 159544 w 783431"/>
                <a:gd name="connsiteY8" fmla="*/ 1042988 h 1164431"/>
                <a:gd name="connsiteX9" fmla="*/ 197644 w 783431"/>
                <a:gd name="connsiteY9" fmla="*/ 1069182 h 1164431"/>
                <a:gd name="connsiteX10" fmla="*/ 245269 w 783431"/>
                <a:gd name="connsiteY10" fmla="*/ 1090613 h 1164431"/>
                <a:gd name="connsiteX11" fmla="*/ 264318 w 783431"/>
                <a:gd name="connsiteY11" fmla="*/ 1131094 h 1164431"/>
                <a:gd name="connsiteX12" fmla="*/ 295275 w 783431"/>
                <a:gd name="connsiteY12" fmla="*/ 1164431 h 1164431"/>
                <a:gd name="connsiteX13" fmla="*/ 604837 w 783431"/>
                <a:gd name="connsiteY13" fmla="*/ 1085850 h 1164431"/>
                <a:gd name="connsiteX14" fmla="*/ 585787 w 783431"/>
                <a:gd name="connsiteY14" fmla="*/ 1035844 h 1164431"/>
                <a:gd name="connsiteX15" fmla="*/ 607219 w 783431"/>
                <a:gd name="connsiteY15" fmla="*/ 1021557 h 1164431"/>
                <a:gd name="connsiteX16" fmla="*/ 645319 w 783431"/>
                <a:gd name="connsiteY16" fmla="*/ 1016794 h 1164431"/>
                <a:gd name="connsiteX17" fmla="*/ 685800 w 783431"/>
                <a:gd name="connsiteY17" fmla="*/ 997744 h 1164431"/>
                <a:gd name="connsiteX18" fmla="*/ 716756 w 783431"/>
                <a:gd name="connsiteY18" fmla="*/ 1002507 h 1164431"/>
                <a:gd name="connsiteX19" fmla="*/ 738187 w 783431"/>
                <a:gd name="connsiteY19" fmla="*/ 969169 h 1164431"/>
                <a:gd name="connsiteX20" fmla="*/ 783431 w 783431"/>
                <a:gd name="connsiteY20" fmla="*/ 933450 h 1164431"/>
                <a:gd name="connsiteX21" fmla="*/ 776287 w 783431"/>
                <a:gd name="connsiteY21" fmla="*/ 907257 h 1164431"/>
                <a:gd name="connsiteX22" fmla="*/ 752475 w 783431"/>
                <a:gd name="connsiteY22" fmla="*/ 888207 h 1164431"/>
                <a:gd name="connsiteX23" fmla="*/ 752475 w 783431"/>
                <a:gd name="connsiteY23" fmla="*/ 864394 h 1164431"/>
                <a:gd name="connsiteX24" fmla="*/ 728662 w 783431"/>
                <a:gd name="connsiteY24" fmla="*/ 852488 h 1164431"/>
                <a:gd name="connsiteX25" fmla="*/ 711994 w 783431"/>
                <a:gd name="connsiteY25" fmla="*/ 802482 h 1164431"/>
                <a:gd name="connsiteX26" fmla="*/ 688181 w 783431"/>
                <a:gd name="connsiteY26" fmla="*/ 814388 h 1164431"/>
                <a:gd name="connsiteX27" fmla="*/ 659606 w 783431"/>
                <a:gd name="connsiteY27" fmla="*/ 814388 h 1164431"/>
                <a:gd name="connsiteX28" fmla="*/ 647700 w 783431"/>
                <a:gd name="connsiteY28" fmla="*/ 847725 h 1164431"/>
                <a:gd name="connsiteX29" fmla="*/ 623887 w 783431"/>
                <a:gd name="connsiteY29" fmla="*/ 847725 h 1164431"/>
                <a:gd name="connsiteX30" fmla="*/ 576262 w 783431"/>
                <a:gd name="connsiteY30" fmla="*/ 828675 h 1164431"/>
                <a:gd name="connsiteX31" fmla="*/ 554831 w 783431"/>
                <a:gd name="connsiteY31" fmla="*/ 816769 h 1164431"/>
                <a:gd name="connsiteX32" fmla="*/ 547687 w 783431"/>
                <a:gd name="connsiteY32" fmla="*/ 783432 h 1164431"/>
                <a:gd name="connsiteX33" fmla="*/ 561975 w 783431"/>
                <a:gd name="connsiteY33" fmla="*/ 754857 h 1164431"/>
                <a:gd name="connsiteX34" fmla="*/ 533400 w 783431"/>
                <a:gd name="connsiteY34" fmla="*/ 733425 h 1164431"/>
                <a:gd name="connsiteX35" fmla="*/ 509587 w 783431"/>
                <a:gd name="connsiteY35" fmla="*/ 711994 h 1164431"/>
                <a:gd name="connsiteX36" fmla="*/ 473869 w 783431"/>
                <a:gd name="connsiteY36" fmla="*/ 711994 h 1164431"/>
                <a:gd name="connsiteX37" fmla="*/ 435769 w 783431"/>
                <a:gd name="connsiteY37" fmla="*/ 711994 h 1164431"/>
                <a:gd name="connsiteX38" fmla="*/ 438150 w 783431"/>
                <a:gd name="connsiteY38" fmla="*/ 669132 h 1164431"/>
                <a:gd name="connsiteX39" fmla="*/ 428625 w 783431"/>
                <a:gd name="connsiteY39" fmla="*/ 642938 h 1164431"/>
                <a:gd name="connsiteX40" fmla="*/ 423862 w 783431"/>
                <a:gd name="connsiteY40" fmla="*/ 607219 h 1164431"/>
                <a:gd name="connsiteX41" fmla="*/ 426244 w 783431"/>
                <a:gd name="connsiteY41" fmla="*/ 578644 h 1164431"/>
                <a:gd name="connsiteX42" fmla="*/ 440531 w 783431"/>
                <a:gd name="connsiteY42" fmla="*/ 566738 h 1164431"/>
                <a:gd name="connsiteX43" fmla="*/ 450056 w 783431"/>
                <a:gd name="connsiteY43" fmla="*/ 535782 h 1164431"/>
                <a:gd name="connsiteX44" fmla="*/ 457200 w 783431"/>
                <a:gd name="connsiteY44" fmla="*/ 519113 h 1164431"/>
                <a:gd name="connsiteX45" fmla="*/ 481012 w 783431"/>
                <a:gd name="connsiteY45" fmla="*/ 526257 h 1164431"/>
                <a:gd name="connsiteX46" fmla="*/ 495300 w 783431"/>
                <a:gd name="connsiteY46" fmla="*/ 576263 h 1164431"/>
                <a:gd name="connsiteX47" fmla="*/ 507206 w 783431"/>
                <a:gd name="connsiteY47" fmla="*/ 581025 h 1164431"/>
                <a:gd name="connsiteX48" fmla="*/ 526256 w 783431"/>
                <a:gd name="connsiteY48" fmla="*/ 583407 h 1164431"/>
                <a:gd name="connsiteX49" fmla="*/ 554831 w 783431"/>
                <a:gd name="connsiteY49" fmla="*/ 583407 h 1164431"/>
                <a:gd name="connsiteX50" fmla="*/ 557212 w 783431"/>
                <a:gd name="connsiteY50" fmla="*/ 547688 h 1164431"/>
                <a:gd name="connsiteX51" fmla="*/ 545306 w 783431"/>
                <a:gd name="connsiteY51" fmla="*/ 502444 h 1164431"/>
                <a:gd name="connsiteX52" fmla="*/ 545306 w 783431"/>
                <a:gd name="connsiteY52" fmla="*/ 476250 h 1164431"/>
                <a:gd name="connsiteX53" fmla="*/ 581025 w 783431"/>
                <a:gd name="connsiteY53" fmla="*/ 454819 h 1164431"/>
                <a:gd name="connsiteX54" fmla="*/ 604837 w 783431"/>
                <a:gd name="connsiteY54" fmla="*/ 435769 h 1164431"/>
                <a:gd name="connsiteX55" fmla="*/ 640556 w 783431"/>
                <a:gd name="connsiteY55" fmla="*/ 414338 h 1164431"/>
                <a:gd name="connsiteX56" fmla="*/ 645319 w 783431"/>
                <a:gd name="connsiteY56" fmla="*/ 395288 h 1164431"/>
                <a:gd name="connsiteX57" fmla="*/ 633412 w 783431"/>
                <a:gd name="connsiteY57" fmla="*/ 371475 h 1164431"/>
                <a:gd name="connsiteX58" fmla="*/ 614362 w 783431"/>
                <a:gd name="connsiteY58" fmla="*/ 369094 h 1164431"/>
                <a:gd name="connsiteX59" fmla="*/ 609600 w 783431"/>
                <a:gd name="connsiteY59" fmla="*/ 366713 h 1164431"/>
                <a:gd name="connsiteX60" fmla="*/ 597694 w 783431"/>
                <a:gd name="connsiteY60" fmla="*/ 357188 h 1164431"/>
                <a:gd name="connsiteX61" fmla="*/ 611981 w 783431"/>
                <a:gd name="connsiteY61" fmla="*/ 345282 h 1164431"/>
                <a:gd name="connsiteX62" fmla="*/ 652462 w 783431"/>
                <a:gd name="connsiteY62" fmla="*/ 316707 h 1164431"/>
                <a:gd name="connsiteX63" fmla="*/ 678656 w 783431"/>
                <a:gd name="connsiteY63" fmla="*/ 264319 h 1164431"/>
                <a:gd name="connsiteX64" fmla="*/ 666750 w 783431"/>
                <a:gd name="connsiteY64" fmla="*/ 242888 h 1164431"/>
                <a:gd name="connsiteX65" fmla="*/ 638175 w 783431"/>
                <a:gd name="connsiteY65" fmla="*/ 219075 h 1164431"/>
                <a:gd name="connsiteX66" fmla="*/ 642937 w 783431"/>
                <a:gd name="connsiteY66" fmla="*/ 180975 h 1164431"/>
                <a:gd name="connsiteX67" fmla="*/ 673894 w 783431"/>
                <a:gd name="connsiteY67" fmla="*/ 171450 h 1164431"/>
                <a:gd name="connsiteX68" fmla="*/ 700087 w 783431"/>
                <a:gd name="connsiteY68" fmla="*/ 142875 h 1164431"/>
                <a:gd name="connsiteX69" fmla="*/ 700087 w 783431"/>
                <a:gd name="connsiteY69" fmla="*/ 111919 h 1164431"/>
                <a:gd name="connsiteX70" fmla="*/ 666750 w 783431"/>
                <a:gd name="connsiteY70" fmla="*/ 107157 h 1164431"/>
                <a:gd name="connsiteX71" fmla="*/ 645319 w 783431"/>
                <a:gd name="connsiteY71" fmla="*/ 102394 h 1164431"/>
                <a:gd name="connsiteX72" fmla="*/ 645319 w 783431"/>
                <a:gd name="connsiteY72" fmla="*/ 102394 h 1164431"/>
                <a:gd name="connsiteX73" fmla="*/ 678656 w 783431"/>
                <a:gd name="connsiteY73" fmla="*/ 69057 h 1164431"/>
                <a:gd name="connsiteX74" fmla="*/ 685800 w 783431"/>
                <a:gd name="connsiteY74" fmla="*/ 40482 h 1164431"/>
                <a:gd name="connsiteX75" fmla="*/ 678656 w 783431"/>
                <a:gd name="connsiteY75" fmla="*/ 21432 h 1164431"/>
                <a:gd name="connsiteX76" fmla="*/ 695325 w 783431"/>
                <a:gd name="connsiteY76" fmla="*/ 2382 h 1164431"/>
                <a:gd name="connsiteX77" fmla="*/ 628650 w 783431"/>
                <a:gd name="connsiteY77" fmla="*/ 0 h 1164431"/>
                <a:gd name="connsiteX78" fmla="*/ 552450 w 783431"/>
                <a:gd name="connsiteY78" fmla="*/ 52388 h 1164431"/>
                <a:gd name="connsiteX79" fmla="*/ 538162 w 783431"/>
                <a:gd name="connsiteY79" fmla="*/ 90488 h 1164431"/>
                <a:gd name="connsiteX80" fmla="*/ 445294 w 783431"/>
                <a:gd name="connsiteY80" fmla="*/ 126207 h 1164431"/>
                <a:gd name="connsiteX81" fmla="*/ 397669 w 783431"/>
                <a:gd name="connsiteY81" fmla="*/ 159544 h 1164431"/>
                <a:gd name="connsiteX82" fmla="*/ 376237 w 783431"/>
                <a:gd name="connsiteY82" fmla="*/ 190500 h 1164431"/>
                <a:gd name="connsiteX83" fmla="*/ 350044 w 783431"/>
                <a:gd name="connsiteY83" fmla="*/ 140494 h 1164431"/>
                <a:gd name="connsiteX84" fmla="*/ 316706 w 783431"/>
                <a:gd name="connsiteY84" fmla="*/ 140494 h 1164431"/>
                <a:gd name="connsiteX85" fmla="*/ 304800 w 783431"/>
                <a:gd name="connsiteY85" fmla="*/ 166688 h 1164431"/>
                <a:gd name="connsiteX86" fmla="*/ 280987 w 783431"/>
                <a:gd name="connsiteY86" fmla="*/ 230982 h 1164431"/>
                <a:gd name="connsiteX87" fmla="*/ 154781 w 783431"/>
                <a:gd name="connsiteY87" fmla="*/ 223838 h 1164431"/>
                <a:gd name="connsiteX88" fmla="*/ 140494 w 783431"/>
                <a:gd name="connsiteY88" fmla="*/ 245269 h 1164431"/>
                <a:gd name="connsiteX89" fmla="*/ 138112 w 783431"/>
                <a:gd name="connsiteY89" fmla="*/ 280988 h 1164431"/>
                <a:gd name="connsiteX90" fmla="*/ 66675 w 783431"/>
                <a:gd name="connsiteY90" fmla="*/ 309563 h 1164431"/>
                <a:gd name="connsiteX91" fmla="*/ 54769 w 783431"/>
                <a:gd name="connsiteY91" fmla="*/ 323850 h 1164431"/>
                <a:gd name="connsiteX92" fmla="*/ 66675 w 783431"/>
                <a:gd name="connsiteY92" fmla="*/ 381000 h 1164431"/>
                <a:gd name="connsiteX93" fmla="*/ 19050 w 783431"/>
                <a:gd name="connsiteY93" fmla="*/ 423863 h 1164431"/>
                <a:gd name="connsiteX94" fmla="*/ 26194 w 783431"/>
                <a:gd name="connsiteY94" fmla="*/ 490538 h 1164431"/>
                <a:gd name="connsiteX95" fmla="*/ 33337 w 783431"/>
                <a:gd name="connsiteY95" fmla="*/ 554832 h 1164431"/>
                <a:gd name="connsiteX96" fmla="*/ 0 w 783431"/>
                <a:gd name="connsiteY96" fmla="*/ 614363 h 1164431"/>
                <a:gd name="connsiteX0" fmla="*/ 0 w 783431"/>
                <a:gd name="connsiteY0" fmla="*/ 614363 h 1164431"/>
                <a:gd name="connsiteX1" fmla="*/ 21431 w 783431"/>
                <a:gd name="connsiteY1" fmla="*/ 661988 h 1164431"/>
                <a:gd name="connsiteX2" fmla="*/ 28575 w 783431"/>
                <a:gd name="connsiteY2" fmla="*/ 742950 h 1164431"/>
                <a:gd name="connsiteX3" fmla="*/ 76200 w 783431"/>
                <a:gd name="connsiteY3" fmla="*/ 814388 h 1164431"/>
                <a:gd name="connsiteX4" fmla="*/ 102394 w 783431"/>
                <a:gd name="connsiteY4" fmla="*/ 919163 h 1164431"/>
                <a:gd name="connsiteX5" fmla="*/ 116681 w 783431"/>
                <a:gd name="connsiteY5" fmla="*/ 947738 h 1164431"/>
                <a:gd name="connsiteX6" fmla="*/ 130969 w 783431"/>
                <a:gd name="connsiteY6" fmla="*/ 995363 h 1164431"/>
                <a:gd name="connsiteX7" fmla="*/ 150019 w 783431"/>
                <a:gd name="connsiteY7" fmla="*/ 1023938 h 1164431"/>
                <a:gd name="connsiteX8" fmla="*/ 159544 w 783431"/>
                <a:gd name="connsiteY8" fmla="*/ 1042988 h 1164431"/>
                <a:gd name="connsiteX9" fmla="*/ 197644 w 783431"/>
                <a:gd name="connsiteY9" fmla="*/ 1069182 h 1164431"/>
                <a:gd name="connsiteX10" fmla="*/ 245269 w 783431"/>
                <a:gd name="connsiteY10" fmla="*/ 1090613 h 1164431"/>
                <a:gd name="connsiteX11" fmla="*/ 264318 w 783431"/>
                <a:gd name="connsiteY11" fmla="*/ 1131094 h 1164431"/>
                <a:gd name="connsiteX12" fmla="*/ 295275 w 783431"/>
                <a:gd name="connsiteY12" fmla="*/ 1164431 h 1164431"/>
                <a:gd name="connsiteX13" fmla="*/ 354806 w 783431"/>
                <a:gd name="connsiteY13" fmla="*/ 1152524 h 1164431"/>
                <a:gd name="connsiteX14" fmla="*/ 604837 w 783431"/>
                <a:gd name="connsiteY14" fmla="*/ 1085850 h 1164431"/>
                <a:gd name="connsiteX15" fmla="*/ 585787 w 783431"/>
                <a:gd name="connsiteY15" fmla="*/ 1035844 h 1164431"/>
                <a:gd name="connsiteX16" fmla="*/ 607219 w 783431"/>
                <a:gd name="connsiteY16" fmla="*/ 1021557 h 1164431"/>
                <a:gd name="connsiteX17" fmla="*/ 645319 w 783431"/>
                <a:gd name="connsiteY17" fmla="*/ 1016794 h 1164431"/>
                <a:gd name="connsiteX18" fmla="*/ 685800 w 783431"/>
                <a:gd name="connsiteY18" fmla="*/ 997744 h 1164431"/>
                <a:gd name="connsiteX19" fmla="*/ 716756 w 783431"/>
                <a:gd name="connsiteY19" fmla="*/ 1002507 h 1164431"/>
                <a:gd name="connsiteX20" fmla="*/ 738187 w 783431"/>
                <a:gd name="connsiteY20" fmla="*/ 969169 h 1164431"/>
                <a:gd name="connsiteX21" fmla="*/ 783431 w 783431"/>
                <a:gd name="connsiteY21" fmla="*/ 933450 h 1164431"/>
                <a:gd name="connsiteX22" fmla="*/ 776287 w 783431"/>
                <a:gd name="connsiteY22" fmla="*/ 907257 h 1164431"/>
                <a:gd name="connsiteX23" fmla="*/ 752475 w 783431"/>
                <a:gd name="connsiteY23" fmla="*/ 888207 h 1164431"/>
                <a:gd name="connsiteX24" fmla="*/ 752475 w 783431"/>
                <a:gd name="connsiteY24" fmla="*/ 864394 h 1164431"/>
                <a:gd name="connsiteX25" fmla="*/ 728662 w 783431"/>
                <a:gd name="connsiteY25" fmla="*/ 852488 h 1164431"/>
                <a:gd name="connsiteX26" fmla="*/ 711994 w 783431"/>
                <a:gd name="connsiteY26" fmla="*/ 802482 h 1164431"/>
                <a:gd name="connsiteX27" fmla="*/ 688181 w 783431"/>
                <a:gd name="connsiteY27" fmla="*/ 814388 h 1164431"/>
                <a:gd name="connsiteX28" fmla="*/ 659606 w 783431"/>
                <a:gd name="connsiteY28" fmla="*/ 814388 h 1164431"/>
                <a:gd name="connsiteX29" fmla="*/ 647700 w 783431"/>
                <a:gd name="connsiteY29" fmla="*/ 847725 h 1164431"/>
                <a:gd name="connsiteX30" fmla="*/ 623887 w 783431"/>
                <a:gd name="connsiteY30" fmla="*/ 847725 h 1164431"/>
                <a:gd name="connsiteX31" fmla="*/ 576262 w 783431"/>
                <a:gd name="connsiteY31" fmla="*/ 828675 h 1164431"/>
                <a:gd name="connsiteX32" fmla="*/ 554831 w 783431"/>
                <a:gd name="connsiteY32" fmla="*/ 816769 h 1164431"/>
                <a:gd name="connsiteX33" fmla="*/ 547687 w 783431"/>
                <a:gd name="connsiteY33" fmla="*/ 783432 h 1164431"/>
                <a:gd name="connsiteX34" fmla="*/ 561975 w 783431"/>
                <a:gd name="connsiteY34" fmla="*/ 754857 h 1164431"/>
                <a:gd name="connsiteX35" fmla="*/ 533400 w 783431"/>
                <a:gd name="connsiteY35" fmla="*/ 733425 h 1164431"/>
                <a:gd name="connsiteX36" fmla="*/ 509587 w 783431"/>
                <a:gd name="connsiteY36" fmla="*/ 711994 h 1164431"/>
                <a:gd name="connsiteX37" fmla="*/ 473869 w 783431"/>
                <a:gd name="connsiteY37" fmla="*/ 711994 h 1164431"/>
                <a:gd name="connsiteX38" fmla="*/ 435769 w 783431"/>
                <a:gd name="connsiteY38" fmla="*/ 711994 h 1164431"/>
                <a:gd name="connsiteX39" fmla="*/ 438150 w 783431"/>
                <a:gd name="connsiteY39" fmla="*/ 669132 h 1164431"/>
                <a:gd name="connsiteX40" fmla="*/ 428625 w 783431"/>
                <a:gd name="connsiteY40" fmla="*/ 642938 h 1164431"/>
                <a:gd name="connsiteX41" fmla="*/ 423862 w 783431"/>
                <a:gd name="connsiteY41" fmla="*/ 607219 h 1164431"/>
                <a:gd name="connsiteX42" fmla="*/ 426244 w 783431"/>
                <a:gd name="connsiteY42" fmla="*/ 578644 h 1164431"/>
                <a:gd name="connsiteX43" fmla="*/ 440531 w 783431"/>
                <a:gd name="connsiteY43" fmla="*/ 566738 h 1164431"/>
                <a:gd name="connsiteX44" fmla="*/ 450056 w 783431"/>
                <a:gd name="connsiteY44" fmla="*/ 535782 h 1164431"/>
                <a:gd name="connsiteX45" fmla="*/ 457200 w 783431"/>
                <a:gd name="connsiteY45" fmla="*/ 519113 h 1164431"/>
                <a:gd name="connsiteX46" fmla="*/ 481012 w 783431"/>
                <a:gd name="connsiteY46" fmla="*/ 526257 h 1164431"/>
                <a:gd name="connsiteX47" fmla="*/ 495300 w 783431"/>
                <a:gd name="connsiteY47" fmla="*/ 576263 h 1164431"/>
                <a:gd name="connsiteX48" fmla="*/ 507206 w 783431"/>
                <a:gd name="connsiteY48" fmla="*/ 581025 h 1164431"/>
                <a:gd name="connsiteX49" fmla="*/ 526256 w 783431"/>
                <a:gd name="connsiteY49" fmla="*/ 583407 h 1164431"/>
                <a:gd name="connsiteX50" fmla="*/ 554831 w 783431"/>
                <a:gd name="connsiteY50" fmla="*/ 583407 h 1164431"/>
                <a:gd name="connsiteX51" fmla="*/ 557212 w 783431"/>
                <a:gd name="connsiteY51" fmla="*/ 547688 h 1164431"/>
                <a:gd name="connsiteX52" fmla="*/ 545306 w 783431"/>
                <a:gd name="connsiteY52" fmla="*/ 502444 h 1164431"/>
                <a:gd name="connsiteX53" fmla="*/ 545306 w 783431"/>
                <a:gd name="connsiteY53" fmla="*/ 476250 h 1164431"/>
                <a:gd name="connsiteX54" fmla="*/ 581025 w 783431"/>
                <a:gd name="connsiteY54" fmla="*/ 454819 h 1164431"/>
                <a:gd name="connsiteX55" fmla="*/ 604837 w 783431"/>
                <a:gd name="connsiteY55" fmla="*/ 435769 h 1164431"/>
                <a:gd name="connsiteX56" fmla="*/ 640556 w 783431"/>
                <a:gd name="connsiteY56" fmla="*/ 414338 h 1164431"/>
                <a:gd name="connsiteX57" fmla="*/ 645319 w 783431"/>
                <a:gd name="connsiteY57" fmla="*/ 395288 h 1164431"/>
                <a:gd name="connsiteX58" fmla="*/ 633412 w 783431"/>
                <a:gd name="connsiteY58" fmla="*/ 371475 h 1164431"/>
                <a:gd name="connsiteX59" fmla="*/ 614362 w 783431"/>
                <a:gd name="connsiteY59" fmla="*/ 369094 h 1164431"/>
                <a:gd name="connsiteX60" fmla="*/ 609600 w 783431"/>
                <a:gd name="connsiteY60" fmla="*/ 366713 h 1164431"/>
                <a:gd name="connsiteX61" fmla="*/ 597694 w 783431"/>
                <a:gd name="connsiteY61" fmla="*/ 357188 h 1164431"/>
                <a:gd name="connsiteX62" fmla="*/ 611981 w 783431"/>
                <a:gd name="connsiteY62" fmla="*/ 345282 h 1164431"/>
                <a:gd name="connsiteX63" fmla="*/ 652462 w 783431"/>
                <a:gd name="connsiteY63" fmla="*/ 316707 h 1164431"/>
                <a:gd name="connsiteX64" fmla="*/ 678656 w 783431"/>
                <a:gd name="connsiteY64" fmla="*/ 264319 h 1164431"/>
                <a:gd name="connsiteX65" fmla="*/ 666750 w 783431"/>
                <a:gd name="connsiteY65" fmla="*/ 242888 h 1164431"/>
                <a:gd name="connsiteX66" fmla="*/ 638175 w 783431"/>
                <a:gd name="connsiteY66" fmla="*/ 219075 h 1164431"/>
                <a:gd name="connsiteX67" fmla="*/ 642937 w 783431"/>
                <a:gd name="connsiteY67" fmla="*/ 180975 h 1164431"/>
                <a:gd name="connsiteX68" fmla="*/ 673894 w 783431"/>
                <a:gd name="connsiteY68" fmla="*/ 171450 h 1164431"/>
                <a:gd name="connsiteX69" fmla="*/ 700087 w 783431"/>
                <a:gd name="connsiteY69" fmla="*/ 142875 h 1164431"/>
                <a:gd name="connsiteX70" fmla="*/ 700087 w 783431"/>
                <a:gd name="connsiteY70" fmla="*/ 111919 h 1164431"/>
                <a:gd name="connsiteX71" fmla="*/ 666750 w 783431"/>
                <a:gd name="connsiteY71" fmla="*/ 107157 h 1164431"/>
                <a:gd name="connsiteX72" fmla="*/ 645319 w 783431"/>
                <a:gd name="connsiteY72" fmla="*/ 102394 h 1164431"/>
                <a:gd name="connsiteX73" fmla="*/ 645319 w 783431"/>
                <a:gd name="connsiteY73" fmla="*/ 102394 h 1164431"/>
                <a:gd name="connsiteX74" fmla="*/ 678656 w 783431"/>
                <a:gd name="connsiteY74" fmla="*/ 69057 h 1164431"/>
                <a:gd name="connsiteX75" fmla="*/ 685800 w 783431"/>
                <a:gd name="connsiteY75" fmla="*/ 40482 h 1164431"/>
                <a:gd name="connsiteX76" fmla="*/ 678656 w 783431"/>
                <a:gd name="connsiteY76" fmla="*/ 21432 h 1164431"/>
                <a:gd name="connsiteX77" fmla="*/ 695325 w 783431"/>
                <a:gd name="connsiteY77" fmla="*/ 2382 h 1164431"/>
                <a:gd name="connsiteX78" fmla="*/ 628650 w 783431"/>
                <a:gd name="connsiteY78" fmla="*/ 0 h 1164431"/>
                <a:gd name="connsiteX79" fmla="*/ 552450 w 783431"/>
                <a:gd name="connsiteY79" fmla="*/ 52388 h 1164431"/>
                <a:gd name="connsiteX80" fmla="*/ 538162 w 783431"/>
                <a:gd name="connsiteY80" fmla="*/ 90488 h 1164431"/>
                <a:gd name="connsiteX81" fmla="*/ 445294 w 783431"/>
                <a:gd name="connsiteY81" fmla="*/ 126207 h 1164431"/>
                <a:gd name="connsiteX82" fmla="*/ 397669 w 783431"/>
                <a:gd name="connsiteY82" fmla="*/ 159544 h 1164431"/>
                <a:gd name="connsiteX83" fmla="*/ 376237 w 783431"/>
                <a:gd name="connsiteY83" fmla="*/ 190500 h 1164431"/>
                <a:gd name="connsiteX84" fmla="*/ 350044 w 783431"/>
                <a:gd name="connsiteY84" fmla="*/ 140494 h 1164431"/>
                <a:gd name="connsiteX85" fmla="*/ 316706 w 783431"/>
                <a:gd name="connsiteY85" fmla="*/ 140494 h 1164431"/>
                <a:gd name="connsiteX86" fmla="*/ 304800 w 783431"/>
                <a:gd name="connsiteY86" fmla="*/ 166688 h 1164431"/>
                <a:gd name="connsiteX87" fmla="*/ 280987 w 783431"/>
                <a:gd name="connsiteY87" fmla="*/ 230982 h 1164431"/>
                <a:gd name="connsiteX88" fmla="*/ 154781 w 783431"/>
                <a:gd name="connsiteY88" fmla="*/ 223838 h 1164431"/>
                <a:gd name="connsiteX89" fmla="*/ 140494 w 783431"/>
                <a:gd name="connsiteY89" fmla="*/ 245269 h 1164431"/>
                <a:gd name="connsiteX90" fmla="*/ 138112 w 783431"/>
                <a:gd name="connsiteY90" fmla="*/ 280988 h 1164431"/>
                <a:gd name="connsiteX91" fmla="*/ 66675 w 783431"/>
                <a:gd name="connsiteY91" fmla="*/ 309563 h 1164431"/>
                <a:gd name="connsiteX92" fmla="*/ 54769 w 783431"/>
                <a:gd name="connsiteY92" fmla="*/ 323850 h 1164431"/>
                <a:gd name="connsiteX93" fmla="*/ 66675 w 783431"/>
                <a:gd name="connsiteY93" fmla="*/ 381000 h 1164431"/>
                <a:gd name="connsiteX94" fmla="*/ 19050 w 783431"/>
                <a:gd name="connsiteY94" fmla="*/ 423863 h 1164431"/>
                <a:gd name="connsiteX95" fmla="*/ 26194 w 783431"/>
                <a:gd name="connsiteY95" fmla="*/ 490538 h 1164431"/>
                <a:gd name="connsiteX96" fmla="*/ 33337 w 783431"/>
                <a:gd name="connsiteY96" fmla="*/ 554832 h 1164431"/>
                <a:gd name="connsiteX97" fmla="*/ 0 w 783431"/>
                <a:gd name="connsiteY97" fmla="*/ 614363 h 1164431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604837 w 783431"/>
                <a:gd name="connsiteY14" fmla="*/ 1085850 h 1200149"/>
                <a:gd name="connsiteX15" fmla="*/ 585787 w 783431"/>
                <a:gd name="connsiteY15" fmla="*/ 1035844 h 1200149"/>
                <a:gd name="connsiteX16" fmla="*/ 607219 w 783431"/>
                <a:gd name="connsiteY16" fmla="*/ 1021557 h 1200149"/>
                <a:gd name="connsiteX17" fmla="*/ 645319 w 783431"/>
                <a:gd name="connsiteY17" fmla="*/ 1016794 h 1200149"/>
                <a:gd name="connsiteX18" fmla="*/ 685800 w 783431"/>
                <a:gd name="connsiteY18" fmla="*/ 997744 h 1200149"/>
                <a:gd name="connsiteX19" fmla="*/ 716756 w 783431"/>
                <a:gd name="connsiteY19" fmla="*/ 1002507 h 1200149"/>
                <a:gd name="connsiteX20" fmla="*/ 738187 w 783431"/>
                <a:gd name="connsiteY20" fmla="*/ 969169 h 1200149"/>
                <a:gd name="connsiteX21" fmla="*/ 783431 w 783431"/>
                <a:gd name="connsiteY21" fmla="*/ 933450 h 1200149"/>
                <a:gd name="connsiteX22" fmla="*/ 776287 w 783431"/>
                <a:gd name="connsiteY22" fmla="*/ 907257 h 1200149"/>
                <a:gd name="connsiteX23" fmla="*/ 752475 w 783431"/>
                <a:gd name="connsiteY23" fmla="*/ 888207 h 1200149"/>
                <a:gd name="connsiteX24" fmla="*/ 752475 w 783431"/>
                <a:gd name="connsiteY24" fmla="*/ 864394 h 1200149"/>
                <a:gd name="connsiteX25" fmla="*/ 728662 w 783431"/>
                <a:gd name="connsiteY25" fmla="*/ 852488 h 1200149"/>
                <a:gd name="connsiteX26" fmla="*/ 711994 w 783431"/>
                <a:gd name="connsiteY26" fmla="*/ 802482 h 1200149"/>
                <a:gd name="connsiteX27" fmla="*/ 688181 w 783431"/>
                <a:gd name="connsiteY27" fmla="*/ 814388 h 1200149"/>
                <a:gd name="connsiteX28" fmla="*/ 659606 w 783431"/>
                <a:gd name="connsiteY28" fmla="*/ 814388 h 1200149"/>
                <a:gd name="connsiteX29" fmla="*/ 647700 w 783431"/>
                <a:gd name="connsiteY29" fmla="*/ 847725 h 1200149"/>
                <a:gd name="connsiteX30" fmla="*/ 623887 w 783431"/>
                <a:gd name="connsiteY30" fmla="*/ 847725 h 1200149"/>
                <a:gd name="connsiteX31" fmla="*/ 576262 w 783431"/>
                <a:gd name="connsiteY31" fmla="*/ 828675 h 1200149"/>
                <a:gd name="connsiteX32" fmla="*/ 554831 w 783431"/>
                <a:gd name="connsiteY32" fmla="*/ 816769 h 1200149"/>
                <a:gd name="connsiteX33" fmla="*/ 547687 w 783431"/>
                <a:gd name="connsiteY33" fmla="*/ 783432 h 1200149"/>
                <a:gd name="connsiteX34" fmla="*/ 561975 w 783431"/>
                <a:gd name="connsiteY34" fmla="*/ 754857 h 1200149"/>
                <a:gd name="connsiteX35" fmla="*/ 533400 w 783431"/>
                <a:gd name="connsiteY35" fmla="*/ 733425 h 1200149"/>
                <a:gd name="connsiteX36" fmla="*/ 509587 w 783431"/>
                <a:gd name="connsiteY36" fmla="*/ 711994 h 1200149"/>
                <a:gd name="connsiteX37" fmla="*/ 473869 w 783431"/>
                <a:gd name="connsiteY37" fmla="*/ 711994 h 1200149"/>
                <a:gd name="connsiteX38" fmla="*/ 435769 w 783431"/>
                <a:gd name="connsiteY38" fmla="*/ 711994 h 1200149"/>
                <a:gd name="connsiteX39" fmla="*/ 438150 w 783431"/>
                <a:gd name="connsiteY39" fmla="*/ 669132 h 1200149"/>
                <a:gd name="connsiteX40" fmla="*/ 428625 w 783431"/>
                <a:gd name="connsiteY40" fmla="*/ 642938 h 1200149"/>
                <a:gd name="connsiteX41" fmla="*/ 423862 w 783431"/>
                <a:gd name="connsiteY41" fmla="*/ 607219 h 1200149"/>
                <a:gd name="connsiteX42" fmla="*/ 426244 w 783431"/>
                <a:gd name="connsiteY42" fmla="*/ 578644 h 1200149"/>
                <a:gd name="connsiteX43" fmla="*/ 440531 w 783431"/>
                <a:gd name="connsiteY43" fmla="*/ 566738 h 1200149"/>
                <a:gd name="connsiteX44" fmla="*/ 450056 w 783431"/>
                <a:gd name="connsiteY44" fmla="*/ 535782 h 1200149"/>
                <a:gd name="connsiteX45" fmla="*/ 457200 w 783431"/>
                <a:gd name="connsiteY45" fmla="*/ 519113 h 1200149"/>
                <a:gd name="connsiteX46" fmla="*/ 481012 w 783431"/>
                <a:gd name="connsiteY46" fmla="*/ 526257 h 1200149"/>
                <a:gd name="connsiteX47" fmla="*/ 495300 w 783431"/>
                <a:gd name="connsiteY47" fmla="*/ 576263 h 1200149"/>
                <a:gd name="connsiteX48" fmla="*/ 507206 w 783431"/>
                <a:gd name="connsiteY48" fmla="*/ 581025 h 1200149"/>
                <a:gd name="connsiteX49" fmla="*/ 526256 w 783431"/>
                <a:gd name="connsiteY49" fmla="*/ 583407 h 1200149"/>
                <a:gd name="connsiteX50" fmla="*/ 554831 w 783431"/>
                <a:gd name="connsiteY50" fmla="*/ 583407 h 1200149"/>
                <a:gd name="connsiteX51" fmla="*/ 557212 w 783431"/>
                <a:gd name="connsiteY51" fmla="*/ 547688 h 1200149"/>
                <a:gd name="connsiteX52" fmla="*/ 545306 w 783431"/>
                <a:gd name="connsiteY52" fmla="*/ 502444 h 1200149"/>
                <a:gd name="connsiteX53" fmla="*/ 545306 w 783431"/>
                <a:gd name="connsiteY53" fmla="*/ 476250 h 1200149"/>
                <a:gd name="connsiteX54" fmla="*/ 581025 w 783431"/>
                <a:gd name="connsiteY54" fmla="*/ 454819 h 1200149"/>
                <a:gd name="connsiteX55" fmla="*/ 604837 w 783431"/>
                <a:gd name="connsiteY55" fmla="*/ 435769 h 1200149"/>
                <a:gd name="connsiteX56" fmla="*/ 640556 w 783431"/>
                <a:gd name="connsiteY56" fmla="*/ 414338 h 1200149"/>
                <a:gd name="connsiteX57" fmla="*/ 645319 w 783431"/>
                <a:gd name="connsiteY57" fmla="*/ 395288 h 1200149"/>
                <a:gd name="connsiteX58" fmla="*/ 633412 w 783431"/>
                <a:gd name="connsiteY58" fmla="*/ 371475 h 1200149"/>
                <a:gd name="connsiteX59" fmla="*/ 614362 w 783431"/>
                <a:gd name="connsiteY59" fmla="*/ 369094 h 1200149"/>
                <a:gd name="connsiteX60" fmla="*/ 609600 w 783431"/>
                <a:gd name="connsiteY60" fmla="*/ 366713 h 1200149"/>
                <a:gd name="connsiteX61" fmla="*/ 597694 w 783431"/>
                <a:gd name="connsiteY61" fmla="*/ 357188 h 1200149"/>
                <a:gd name="connsiteX62" fmla="*/ 611981 w 783431"/>
                <a:gd name="connsiteY62" fmla="*/ 345282 h 1200149"/>
                <a:gd name="connsiteX63" fmla="*/ 652462 w 783431"/>
                <a:gd name="connsiteY63" fmla="*/ 316707 h 1200149"/>
                <a:gd name="connsiteX64" fmla="*/ 678656 w 783431"/>
                <a:gd name="connsiteY64" fmla="*/ 264319 h 1200149"/>
                <a:gd name="connsiteX65" fmla="*/ 666750 w 783431"/>
                <a:gd name="connsiteY65" fmla="*/ 242888 h 1200149"/>
                <a:gd name="connsiteX66" fmla="*/ 638175 w 783431"/>
                <a:gd name="connsiteY66" fmla="*/ 219075 h 1200149"/>
                <a:gd name="connsiteX67" fmla="*/ 642937 w 783431"/>
                <a:gd name="connsiteY67" fmla="*/ 180975 h 1200149"/>
                <a:gd name="connsiteX68" fmla="*/ 673894 w 783431"/>
                <a:gd name="connsiteY68" fmla="*/ 171450 h 1200149"/>
                <a:gd name="connsiteX69" fmla="*/ 700087 w 783431"/>
                <a:gd name="connsiteY69" fmla="*/ 142875 h 1200149"/>
                <a:gd name="connsiteX70" fmla="*/ 700087 w 783431"/>
                <a:gd name="connsiteY70" fmla="*/ 111919 h 1200149"/>
                <a:gd name="connsiteX71" fmla="*/ 666750 w 783431"/>
                <a:gd name="connsiteY71" fmla="*/ 107157 h 1200149"/>
                <a:gd name="connsiteX72" fmla="*/ 645319 w 783431"/>
                <a:gd name="connsiteY72" fmla="*/ 102394 h 1200149"/>
                <a:gd name="connsiteX73" fmla="*/ 645319 w 783431"/>
                <a:gd name="connsiteY73" fmla="*/ 102394 h 1200149"/>
                <a:gd name="connsiteX74" fmla="*/ 678656 w 783431"/>
                <a:gd name="connsiteY74" fmla="*/ 69057 h 1200149"/>
                <a:gd name="connsiteX75" fmla="*/ 685800 w 783431"/>
                <a:gd name="connsiteY75" fmla="*/ 40482 h 1200149"/>
                <a:gd name="connsiteX76" fmla="*/ 678656 w 783431"/>
                <a:gd name="connsiteY76" fmla="*/ 21432 h 1200149"/>
                <a:gd name="connsiteX77" fmla="*/ 695325 w 783431"/>
                <a:gd name="connsiteY77" fmla="*/ 2382 h 1200149"/>
                <a:gd name="connsiteX78" fmla="*/ 628650 w 783431"/>
                <a:gd name="connsiteY78" fmla="*/ 0 h 1200149"/>
                <a:gd name="connsiteX79" fmla="*/ 552450 w 783431"/>
                <a:gd name="connsiteY79" fmla="*/ 52388 h 1200149"/>
                <a:gd name="connsiteX80" fmla="*/ 538162 w 783431"/>
                <a:gd name="connsiteY80" fmla="*/ 90488 h 1200149"/>
                <a:gd name="connsiteX81" fmla="*/ 445294 w 783431"/>
                <a:gd name="connsiteY81" fmla="*/ 126207 h 1200149"/>
                <a:gd name="connsiteX82" fmla="*/ 397669 w 783431"/>
                <a:gd name="connsiteY82" fmla="*/ 159544 h 1200149"/>
                <a:gd name="connsiteX83" fmla="*/ 376237 w 783431"/>
                <a:gd name="connsiteY83" fmla="*/ 190500 h 1200149"/>
                <a:gd name="connsiteX84" fmla="*/ 350044 w 783431"/>
                <a:gd name="connsiteY84" fmla="*/ 140494 h 1200149"/>
                <a:gd name="connsiteX85" fmla="*/ 316706 w 783431"/>
                <a:gd name="connsiteY85" fmla="*/ 140494 h 1200149"/>
                <a:gd name="connsiteX86" fmla="*/ 304800 w 783431"/>
                <a:gd name="connsiteY86" fmla="*/ 166688 h 1200149"/>
                <a:gd name="connsiteX87" fmla="*/ 280987 w 783431"/>
                <a:gd name="connsiteY87" fmla="*/ 230982 h 1200149"/>
                <a:gd name="connsiteX88" fmla="*/ 154781 w 783431"/>
                <a:gd name="connsiteY88" fmla="*/ 223838 h 1200149"/>
                <a:gd name="connsiteX89" fmla="*/ 140494 w 783431"/>
                <a:gd name="connsiteY89" fmla="*/ 245269 h 1200149"/>
                <a:gd name="connsiteX90" fmla="*/ 138112 w 783431"/>
                <a:gd name="connsiteY90" fmla="*/ 280988 h 1200149"/>
                <a:gd name="connsiteX91" fmla="*/ 66675 w 783431"/>
                <a:gd name="connsiteY91" fmla="*/ 309563 h 1200149"/>
                <a:gd name="connsiteX92" fmla="*/ 54769 w 783431"/>
                <a:gd name="connsiteY92" fmla="*/ 323850 h 1200149"/>
                <a:gd name="connsiteX93" fmla="*/ 66675 w 783431"/>
                <a:gd name="connsiteY93" fmla="*/ 381000 h 1200149"/>
                <a:gd name="connsiteX94" fmla="*/ 19050 w 783431"/>
                <a:gd name="connsiteY94" fmla="*/ 423863 h 1200149"/>
                <a:gd name="connsiteX95" fmla="*/ 26194 w 783431"/>
                <a:gd name="connsiteY95" fmla="*/ 490538 h 1200149"/>
                <a:gd name="connsiteX96" fmla="*/ 33337 w 783431"/>
                <a:gd name="connsiteY96" fmla="*/ 554832 h 1200149"/>
                <a:gd name="connsiteX97" fmla="*/ 0 w 783431"/>
                <a:gd name="connsiteY97" fmla="*/ 614363 h 1200149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557212 w 783431"/>
                <a:gd name="connsiteY14" fmla="*/ 1109662 h 1200149"/>
                <a:gd name="connsiteX15" fmla="*/ 604837 w 783431"/>
                <a:gd name="connsiteY15" fmla="*/ 1085850 h 1200149"/>
                <a:gd name="connsiteX16" fmla="*/ 585787 w 783431"/>
                <a:gd name="connsiteY16" fmla="*/ 1035844 h 1200149"/>
                <a:gd name="connsiteX17" fmla="*/ 607219 w 783431"/>
                <a:gd name="connsiteY17" fmla="*/ 1021557 h 1200149"/>
                <a:gd name="connsiteX18" fmla="*/ 645319 w 783431"/>
                <a:gd name="connsiteY18" fmla="*/ 1016794 h 1200149"/>
                <a:gd name="connsiteX19" fmla="*/ 685800 w 783431"/>
                <a:gd name="connsiteY19" fmla="*/ 997744 h 1200149"/>
                <a:gd name="connsiteX20" fmla="*/ 716756 w 783431"/>
                <a:gd name="connsiteY20" fmla="*/ 1002507 h 1200149"/>
                <a:gd name="connsiteX21" fmla="*/ 738187 w 783431"/>
                <a:gd name="connsiteY21" fmla="*/ 969169 h 1200149"/>
                <a:gd name="connsiteX22" fmla="*/ 783431 w 783431"/>
                <a:gd name="connsiteY22" fmla="*/ 933450 h 1200149"/>
                <a:gd name="connsiteX23" fmla="*/ 776287 w 783431"/>
                <a:gd name="connsiteY23" fmla="*/ 907257 h 1200149"/>
                <a:gd name="connsiteX24" fmla="*/ 752475 w 783431"/>
                <a:gd name="connsiteY24" fmla="*/ 888207 h 1200149"/>
                <a:gd name="connsiteX25" fmla="*/ 752475 w 783431"/>
                <a:gd name="connsiteY25" fmla="*/ 864394 h 1200149"/>
                <a:gd name="connsiteX26" fmla="*/ 728662 w 783431"/>
                <a:gd name="connsiteY26" fmla="*/ 852488 h 1200149"/>
                <a:gd name="connsiteX27" fmla="*/ 711994 w 783431"/>
                <a:gd name="connsiteY27" fmla="*/ 802482 h 1200149"/>
                <a:gd name="connsiteX28" fmla="*/ 688181 w 783431"/>
                <a:gd name="connsiteY28" fmla="*/ 814388 h 1200149"/>
                <a:gd name="connsiteX29" fmla="*/ 659606 w 783431"/>
                <a:gd name="connsiteY29" fmla="*/ 814388 h 1200149"/>
                <a:gd name="connsiteX30" fmla="*/ 647700 w 783431"/>
                <a:gd name="connsiteY30" fmla="*/ 847725 h 1200149"/>
                <a:gd name="connsiteX31" fmla="*/ 623887 w 783431"/>
                <a:gd name="connsiteY31" fmla="*/ 847725 h 1200149"/>
                <a:gd name="connsiteX32" fmla="*/ 576262 w 783431"/>
                <a:gd name="connsiteY32" fmla="*/ 828675 h 1200149"/>
                <a:gd name="connsiteX33" fmla="*/ 554831 w 783431"/>
                <a:gd name="connsiteY33" fmla="*/ 816769 h 1200149"/>
                <a:gd name="connsiteX34" fmla="*/ 547687 w 783431"/>
                <a:gd name="connsiteY34" fmla="*/ 783432 h 1200149"/>
                <a:gd name="connsiteX35" fmla="*/ 561975 w 783431"/>
                <a:gd name="connsiteY35" fmla="*/ 754857 h 1200149"/>
                <a:gd name="connsiteX36" fmla="*/ 533400 w 783431"/>
                <a:gd name="connsiteY36" fmla="*/ 733425 h 1200149"/>
                <a:gd name="connsiteX37" fmla="*/ 509587 w 783431"/>
                <a:gd name="connsiteY37" fmla="*/ 711994 h 1200149"/>
                <a:gd name="connsiteX38" fmla="*/ 473869 w 783431"/>
                <a:gd name="connsiteY38" fmla="*/ 711994 h 1200149"/>
                <a:gd name="connsiteX39" fmla="*/ 435769 w 783431"/>
                <a:gd name="connsiteY39" fmla="*/ 711994 h 1200149"/>
                <a:gd name="connsiteX40" fmla="*/ 438150 w 783431"/>
                <a:gd name="connsiteY40" fmla="*/ 669132 h 1200149"/>
                <a:gd name="connsiteX41" fmla="*/ 428625 w 783431"/>
                <a:gd name="connsiteY41" fmla="*/ 642938 h 1200149"/>
                <a:gd name="connsiteX42" fmla="*/ 423862 w 783431"/>
                <a:gd name="connsiteY42" fmla="*/ 607219 h 1200149"/>
                <a:gd name="connsiteX43" fmla="*/ 426244 w 783431"/>
                <a:gd name="connsiteY43" fmla="*/ 578644 h 1200149"/>
                <a:gd name="connsiteX44" fmla="*/ 440531 w 783431"/>
                <a:gd name="connsiteY44" fmla="*/ 566738 h 1200149"/>
                <a:gd name="connsiteX45" fmla="*/ 450056 w 783431"/>
                <a:gd name="connsiteY45" fmla="*/ 535782 h 1200149"/>
                <a:gd name="connsiteX46" fmla="*/ 457200 w 783431"/>
                <a:gd name="connsiteY46" fmla="*/ 519113 h 1200149"/>
                <a:gd name="connsiteX47" fmla="*/ 481012 w 783431"/>
                <a:gd name="connsiteY47" fmla="*/ 526257 h 1200149"/>
                <a:gd name="connsiteX48" fmla="*/ 495300 w 783431"/>
                <a:gd name="connsiteY48" fmla="*/ 576263 h 1200149"/>
                <a:gd name="connsiteX49" fmla="*/ 507206 w 783431"/>
                <a:gd name="connsiteY49" fmla="*/ 581025 h 1200149"/>
                <a:gd name="connsiteX50" fmla="*/ 526256 w 783431"/>
                <a:gd name="connsiteY50" fmla="*/ 583407 h 1200149"/>
                <a:gd name="connsiteX51" fmla="*/ 554831 w 783431"/>
                <a:gd name="connsiteY51" fmla="*/ 583407 h 1200149"/>
                <a:gd name="connsiteX52" fmla="*/ 557212 w 783431"/>
                <a:gd name="connsiteY52" fmla="*/ 547688 h 1200149"/>
                <a:gd name="connsiteX53" fmla="*/ 545306 w 783431"/>
                <a:gd name="connsiteY53" fmla="*/ 502444 h 1200149"/>
                <a:gd name="connsiteX54" fmla="*/ 545306 w 783431"/>
                <a:gd name="connsiteY54" fmla="*/ 476250 h 1200149"/>
                <a:gd name="connsiteX55" fmla="*/ 581025 w 783431"/>
                <a:gd name="connsiteY55" fmla="*/ 454819 h 1200149"/>
                <a:gd name="connsiteX56" fmla="*/ 604837 w 783431"/>
                <a:gd name="connsiteY56" fmla="*/ 435769 h 1200149"/>
                <a:gd name="connsiteX57" fmla="*/ 640556 w 783431"/>
                <a:gd name="connsiteY57" fmla="*/ 414338 h 1200149"/>
                <a:gd name="connsiteX58" fmla="*/ 645319 w 783431"/>
                <a:gd name="connsiteY58" fmla="*/ 395288 h 1200149"/>
                <a:gd name="connsiteX59" fmla="*/ 633412 w 783431"/>
                <a:gd name="connsiteY59" fmla="*/ 371475 h 1200149"/>
                <a:gd name="connsiteX60" fmla="*/ 614362 w 783431"/>
                <a:gd name="connsiteY60" fmla="*/ 369094 h 1200149"/>
                <a:gd name="connsiteX61" fmla="*/ 609600 w 783431"/>
                <a:gd name="connsiteY61" fmla="*/ 366713 h 1200149"/>
                <a:gd name="connsiteX62" fmla="*/ 597694 w 783431"/>
                <a:gd name="connsiteY62" fmla="*/ 357188 h 1200149"/>
                <a:gd name="connsiteX63" fmla="*/ 611981 w 783431"/>
                <a:gd name="connsiteY63" fmla="*/ 345282 h 1200149"/>
                <a:gd name="connsiteX64" fmla="*/ 652462 w 783431"/>
                <a:gd name="connsiteY64" fmla="*/ 316707 h 1200149"/>
                <a:gd name="connsiteX65" fmla="*/ 678656 w 783431"/>
                <a:gd name="connsiteY65" fmla="*/ 264319 h 1200149"/>
                <a:gd name="connsiteX66" fmla="*/ 666750 w 783431"/>
                <a:gd name="connsiteY66" fmla="*/ 242888 h 1200149"/>
                <a:gd name="connsiteX67" fmla="*/ 638175 w 783431"/>
                <a:gd name="connsiteY67" fmla="*/ 219075 h 1200149"/>
                <a:gd name="connsiteX68" fmla="*/ 642937 w 783431"/>
                <a:gd name="connsiteY68" fmla="*/ 180975 h 1200149"/>
                <a:gd name="connsiteX69" fmla="*/ 673894 w 783431"/>
                <a:gd name="connsiteY69" fmla="*/ 171450 h 1200149"/>
                <a:gd name="connsiteX70" fmla="*/ 700087 w 783431"/>
                <a:gd name="connsiteY70" fmla="*/ 142875 h 1200149"/>
                <a:gd name="connsiteX71" fmla="*/ 700087 w 783431"/>
                <a:gd name="connsiteY71" fmla="*/ 111919 h 1200149"/>
                <a:gd name="connsiteX72" fmla="*/ 666750 w 783431"/>
                <a:gd name="connsiteY72" fmla="*/ 107157 h 1200149"/>
                <a:gd name="connsiteX73" fmla="*/ 645319 w 783431"/>
                <a:gd name="connsiteY73" fmla="*/ 102394 h 1200149"/>
                <a:gd name="connsiteX74" fmla="*/ 645319 w 783431"/>
                <a:gd name="connsiteY74" fmla="*/ 102394 h 1200149"/>
                <a:gd name="connsiteX75" fmla="*/ 678656 w 783431"/>
                <a:gd name="connsiteY75" fmla="*/ 69057 h 1200149"/>
                <a:gd name="connsiteX76" fmla="*/ 685800 w 783431"/>
                <a:gd name="connsiteY76" fmla="*/ 40482 h 1200149"/>
                <a:gd name="connsiteX77" fmla="*/ 678656 w 783431"/>
                <a:gd name="connsiteY77" fmla="*/ 21432 h 1200149"/>
                <a:gd name="connsiteX78" fmla="*/ 695325 w 783431"/>
                <a:gd name="connsiteY78" fmla="*/ 2382 h 1200149"/>
                <a:gd name="connsiteX79" fmla="*/ 628650 w 783431"/>
                <a:gd name="connsiteY79" fmla="*/ 0 h 1200149"/>
                <a:gd name="connsiteX80" fmla="*/ 552450 w 783431"/>
                <a:gd name="connsiteY80" fmla="*/ 52388 h 1200149"/>
                <a:gd name="connsiteX81" fmla="*/ 538162 w 783431"/>
                <a:gd name="connsiteY81" fmla="*/ 90488 h 1200149"/>
                <a:gd name="connsiteX82" fmla="*/ 445294 w 783431"/>
                <a:gd name="connsiteY82" fmla="*/ 126207 h 1200149"/>
                <a:gd name="connsiteX83" fmla="*/ 397669 w 783431"/>
                <a:gd name="connsiteY83" fmla="*/ 159544 h 1200149"/>
                <a:gd name="connsiteX84" fmla="*/ 376237 w 783431"/>
                <a:gd name="connsiteY84" fmla="*/ 190500 h 1200149"/>
                <a:gd name="connsiteX85" fmla="*/ 350044 w 783431"/>
                <a:gd name="connsiteY85" fmla="*/ 140494 h 1200149"/>
                <a:gd name="connsiteX86" fmla="*/ 316706 w 783431"/>
                <a:gd name="connsiteY86" fmla="*/ 140494 h 1200149"/>
                <a:gd name="connsiteX87" fmla="*/ 304800 w 783431"/>
                <a:gd name="connsiteY87" fmla="*/ 166688 h 1200149"/>
                <a:gd name="connsiteX88" fmla="*/ 280987 w 783431"/>
                <a:gd name="connsiteY88" fmla="*/ 230982 h 1200149"/>
                <a:gd name="connsiteX89" fmla="*/ 154781 w 783431"/>
                <a:gd name="connsiteY89" fmla="*/ 223838 h 1200149"/>
                <a:gd name="connsiteX90" fmla="*/ 140494 w 783431"/>
                <a:gd name="connsiteY90" fmla="*/ 245269 h 1200149"/>
                <a:gd name="connsiteX91" fmla="*/ 138112 w 783431"/>
                <a:gd name="connsiteY91" fmla="*/ 280988 h 1200149"/>
                <a:gd name="connsiteX92" fmla="*/ 66675 w 783431"/>
                <a:gd name="connsiteY92" fmla="*/ 309563 h 1200149"/>
                <a:gd name="connsiteX93" fmla="*/ 54769 w 783431"/>
                <a:gd name="connsiteY93" fmla="*/ 323850 h 1200149"/>
                <a:gd name="connsiteX94" fmla="*/ 66675 w 783431"/>
                <a:gd name="connsiteY94" fmla="*/ 381000 h 1200149"/>
                <a:gd name="connsiteX95" fmla="*/ 19050 w 783431"/>
                <a:gd name="connsiteY95" fmla="*/ 423863 h 1200149"/>
                <a:gd name="connsiteX96" fmla="*/ 26194 w 783431"/>
                <a:gd name="connsiteY96" fmla="*/ 490538 h 1200149"/>
                <a:gd name="connsiteX97" fmla="*/ 33337 w 783431"/>
                <a:gd name="connsiteY97" fmla="*/ 554832 h 1200149"/>
                <a:gd name="connsiteX98" fmla="*/ 0 w 783431"/>
                <a:gd name="connsiteY98" fmla="*/ 614363 h 1200149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592931 w 783431"/>
                <a:gd name="connsiteY14" fmla="*/ 1126331 h 1200149"/>
                <a:gd name="connsiteX15" fmla="*/ 604837 w 783431"/>
                <a:gd name="connsiteY15" fmla="*/ 1085850 h 1200149"/>
                <a:gd name="connsiteX16" fmla="*/ 585787 w 783431"/>
                <a:gd name="connsiteY16" fmla="*/ 1035844 h 1200149"/>
                <a:gd name="connsiteX17" fmla="*/ 607219 w 783431"/>
                <a:gd name="connsiteY17" fmla="*/ 1021557 h 1200149"/>
                <a:gd name="connsiteX18" fmla="*/ 645319 w 783431"/>
                <a:gd name="connsiteY18" fmla="*/ 1016794 h 1200149"/>
                <a:gd name="connsiteX19" fmla="*/ 685800 w 783431"/>
                <a:gd name="connsiteY19" fmla="*/ 997744 h 1200149"/>
                <a:gd name="connsiteX20" fmla="*/ 716756 w 783431"/>
                <a:gd name="connsiteY20" fmla="*/ 1002507 h 1200149"/>
                <a:gd name="connsiteX21" fmla="*/ 738187 w 783431"/>
                <a:gd name="connsiteY21" fmla="*/ 969169 h 1200149"/>
                <a:gd name="connsiteX22" fmla="*/ 783431 w 783431"/>
                <a:gd name="connsiteY22" fmla="*/ 933450 h 1200149"/>
                <a:gd name="connsiteX23" fmla="*/ 776287 w 783431"/>
                <a:gd name="connsiteY23" fmla="*/ 907257 h 1200149"/>
                <a:gd name="connsiteX24" fmla="*/ 752475 w 783431"/>
                <a:gd name="connsiteY24" fmla="*/ 888207 h 1200149"/>
                <a:gd name="connsiteX25" fmla="*/ 752475 w 783431"/>
                <a:gd name="connsiteY25" fmla="*/ 864394 h 1200149"/>
                <a:gd name="connsiteX26" fmla="*/ 728662 w 783431"/>
                <a:gd name="connsiteY26" fmla="*/ 852488 h 1200149"/>
                <a:gd name="connsiteX27" fmla="*/ 711994 w 783431"/>
                <a:gd name="connsiteY27" fmla="*/ 802482 h 1200149"/>
                <a:gd name="connsiteX28" fmla="*/ 688181 w 783431"/>
                <a:gd name="connsiteY28" fmla="*/ 814388 h 1200149"/>
                <a:gd name="connsiteX29" fmla="*/ 659606 w 783431"/>
                <a:gd name="connsiteY29" fmla="*/ 814388 h 1200149"/>
                <a:gd name="connsiteX30" fmla="*/ 647700 w 783431"/>
                <a:gd name="connsiteY30" fmla="*/ 847725 h 1200149"/>
                <a:gd name="connsiteX31" fmla="*/ 623887 w 783431"/>
                <a:gd name="connsiteY31" fmla="*/ 847725 h 1200149"/>
                <a:gd name="connsiteX32" fmla="*/ 576262 w 783431"/>
                <a:gd name="connsiteY32" fmla="*/ 828675 h 1200149"/>
                <a:gd name="connsiteX33" fmla="*/ 554831 w 783431"/>
                <a:gd name="connsiteY33" fmla="*/ 816769 h 1200149"/>
                <a:gd name="connsiteX34" fmla="*/ 547687 w 783431"/>
                <a:gd name="connsiteY34" fmla="*/ 783432 h 1200149"/>
                <a:gd name="connsiteX35" fmla="*/ 561975 w 783431"/>
                <a:gd name="connsiteY35" fmla="*/ 754857 h 1200149"/>
                <a:gd name="connsiteX36" fmla="*/ 533400 w 783431"/>
                <a:gd name="connsiteY36" fmla="*/ 733425 h 1200149"/>
                <a:gd name="connsiteX37" fmla="*/ 509587 w 783431"/>
                <a:gd name="connsiteY37" fmla="*/ 711994 h 1200149"/>
                <a:gd name="connsiteX38" fmla="*/ 473869 w 783431"/>
                <a:gd name="connsiteY38" fmla="*/ 711994 h 1200149"/>
                <a:gd name="connsiteX39" fmla="*/ 435769 w 783431"/>
                <a:gd name="connsiteY39" fmla="*/ 711994 h 1200149"/>
                <a:gd name="connsiteX40" fmla="*/ 438150 w 783431"/>
                <a:gd name="connsiteY40" fmla="*/ 669132 h 1200149"/>
                <a:gd name="connsiteX41" fmla="*/ 428625 w 783431"/>
                <a:gd name="connsiteY41" fmla="*/ 642938 h 1200149"/>
                <a:gd name="connsiteX42" fmla="*/ 423862 w 783431"/>
                <a:gd name="connsiteY42" fmla="*/ 607219 h 1200149"/>
                <a:gd name="connsiteX43" fmla="*/ 426244 w 783431"/>
                <a:gd name="connsiteY43" fmla="*/ 578644 h 1200149"/>
                <a:gd name="connsiteX44" fmla="*/ 440531 w 783431"/>
                <a:gd name="connsiteY44" fmla="*/ 566738 h 1200149"/>
                <a:gd name="connsiteX45" fmla="*/ 450056 w 783431"/>
                <a:gd name="connsiteY45" fmla="*/ 535782 h 1200149"/>
                <a:gd name="connsiteX46" fmla="*/ 457200 w 783431"/>
                <a:gd name="connsiteY46" fmla="*/ 519113 h 1200149"/>
                <a:gd name="connsiteX47" fmla="*/ 481012 w 783431"/>
                <a:gd name="connsiteY47" fmla="*/ 526257 h 1200149"/>
                <a:gd name="connsiteX48" fmla="*/ 495300 w 783431"/>
                <a:gd name="connsiteY48" fmla="*/ 576263 h 1200149"/>
                <a:gd name="connsiteX49" fmla="*/ 507206 w 783431"/>
                <a:gd name="connsiteY49" fmla="*/ 581025 h 1200149"/>
                <a:gd name="connsiteX50" fmla="*/ 526256 w 783431"/>
                <a:gd name="connsiteY50" fmla="*/ 583407 h 1200149"/>
                <a:gd name="connsiteX51" fmla="*/ 554831 w 783431"/>
                <a:gd name="connsiteY51" fmla="*/ 583407 h 1200149"/>
                <a:gd name="connsiteX52" fmla="*/ 557212 w 783431"/>
                <a:gd name="connsiteY52" fmla="*/ 547688 h 1200149"/>
                <a:gd name="connsiteX53" fmla="*/ 545306 w 783431"/>
                <a:gd name="connsiteY53" fmla="*/ 502444 h 1200149"/>
                <a:gd name="connsiteX54" fmla="*/ 545306 w 783431"/>
                <a:gd name="connsiteY54" fmla="*/ 476250 h 1200149"/>
                <a:gd name="connsiteX55" fmla="*/ 581025 w 783431"/>
                <a:gd name="connsiteY55" fmla="*/ 454819 h 1200149"/>
                <a:gd name="connsiteX56" fmla="*/ 604837 w 783431"/>
                <a:gd name="connsiteY56" fmla="*/ 435769 h 1200149"/>
                <a:gd name="connsiteX57" fmla="*/ 640556 w 783431"/>
                <a:gd name="connsiteY57" fmla="*/ 414338 h 1200149"/>
                <a:gd name="connsiteX58" fmla="*/ 645319 w 783431"/>
                <a:gd name="connsiteY58" fmla="*/ 395288 h 1200149"/>
                <a:gd name="connsiteX59" fmla="*/ 633412 w 783431"/>
                <a:gd name="connsiteY59" fmla="*/ 371475 h 1200149"/>
                <a:gd name="connsiteX60" fmla="*/ 614362 w 783431"/>
                <a:gd name="connsiteY60" fmla="*/ 369094 h 1200149"/>
                <a:gd name="connsiteX61" fmla="*/ 609600 w 783431"/>
                <a:gd name="connsiteY61" fmla="*/ 366713 h 1200149"/>
                <a:gd name="connsiteX62" fmla="*/ 597694 w 783431"/>
                <a:gd name="connsiteY62" fmla="*/ 357188 h 1200149"/>
                <a:gd name="connsiteX63" fmla="*/ 611981 w 783431"/>
                <a:gd name="connsiteY63" fmla="*/ 345282 h 1200149"/>
                <a:gd name="connsiteX64" fmla="*/ 652462 w 783431"/>
                <a:gd name="connsiteY64" fmla="*/ 316707 h 1200149"/>
                <a:gd name="connsiteX65" fmla="*/ 678656 w 783431"/>
                <a:gd name="connsiteY65" fmla="*/ 264319 h 1200149"/>
                <a:gd name="connsiteX66" fmla="*/ 666750 w 783431"/>
                <a:gd name="connsiteY66" fmla="*/ 242888 h 1200149"/>
                <a:gd name="connsiteX67" fmla="*/ 638175 w 783431"/>
                <a:gd name="connsiteY67" fmla="*/ 219075 h 1200149"/>
                <a:gd name="connsiteX68" fmla="*/ 642937 w 783431"/>
                <a:gd name="connsiteY68" fmla="*/ 180975 h 1200149"/>
                <a:gd name="connsiteX69" fmla="*/ 673894 w 783431"/>
                <a:gd name="connsiteY69" fmla="*/ 171450 h 1200149"/>
                <a:gd name="connsiteX70" fmla="*/ 700087 w 783431"/>
                <a:gd name="connsiteY70" fmla="*/ 142875 h 1200149"/>
                <a:gd name="connsiteX71" fmla="*/ 700087 w 783431"/>
                <a:gd name="connsiteY71" fmla="*/ 111919 h 1200149"/>
                <a:gd name="connsiteX72" fmla="*/ 666750 w 783431"/>
                <a:gd name="connsiteY72" fmla="*/ 107157 h 1200149"/>
                <a:gd name="connsiteX73" fmla="*/ 645319 w 783431"/>
                <a:gd name="connsiteY73" fmla="*/ 102394 h 1200149"/>
                <a:gd name="connsiteX74" fmla="*/ 645319 w 783431"/>
                <a:gd name="connsiteY74" fmla="*/ 102394 h 1200149"/>
                <a:gd name="connsiteX75" fmla="*/ 678656 w 783431"/>
                <a:gd name="connsiteY75" fmla="*/ 69057 h 1200149"/>
                <a:gd name="connsiteX76" fmla="*/ 685800 w 783431"/>
                <a:gd name="connsiteY76" fmla="*/ 40482 h 1200149"/>
                <a:gd name="connsiteX77" fmla="*/ 678656 w 783431"/>
                <a:gd name="connsiteY77" fmla="*/ 21432 h 1200149"/>
                <a:gd name="connsiteX78" fmla="*/ 695325 w 783431"/>
                <a:gd name="connsiteY78" fmla="*/ 2382 h 1200149"/>
                <a:gd name="connsiteX79" fmla="*/ 628650 w 783431"/>
                <a:gd name="connsiteY79" fmla="*/ 0 h 1200149"/>
                <a:gd name="connsiteX80" fmla="*/ 552450 w 783431"/>
                <a:gd name="connsiteY80" fmla="*/ 52388 h 1200149"/>
                <a:gd name="connsiteX81" fmla="*/ 538162 w 783431"/>
                <a:gd name="connsiteY81" fmla="*/ 90488 h 1200149"/>
                <a:gd name="connsiteX82" fmla="*/ 445294 w 783431"/>
                <a:gd name="connsiteY82" fmla="*/ 126207 h 1200149"/>
                <a:gd name="connsiteX83" fmla="*/ 397669 w 783431"/>
                <a:gd name="connsiteY83" fmla="*/ 159544 h 1200149"/>
                <a:gd name="connsiteX84" fmla="*/ 376237 w 783431"/>
                <a:gd name="connsiteY84" fmla="*/ 190500 h 1200149"/>
                <a:gd name="connsiteX85" fmla="*/ 350044 w 783431"/>
                <a:gd name="connsiteY85" fmla="*/ 140494 h 1200149"/>
                <a:gd name="connsiteX86" fmla="*/ 316706 w 783431"/>
                <a:gd name="connsiteY86" fmla="*/ 140494 h 1200149"/>
                <a:gd name="connsiteX87" fmla="*/ 304800 w 783431"/>
                <a:gd name="connsiteY87" fmla="*/ 166688 h 1200149"/>
                <a:gd name="connsiteX88" fmla="*/ 280987 w 783431"/>
                <a:gd name="connsiteY88" fmla="*/ 230982 h 1200149"/>
                <a:gd name="connsiteX89" fmla="*/ 154781 w 783431"/>
                <a:gd name="connsiteY89" fmla="*/ 223838 h 1200149"/>
                <a:gd name="connsiteX90" fmla="*/ 140494 w 783431"/>
                <a:gd name="connsiteY90" fmla="*/ 245269 h 1200149"/>
                <a:gd name="connsiteX91" fmla="*/ 138112 w 783431"/>
                <a:gd name="connsiteY91" fmla="*/ 280988 h 1200149"/>
                <a:gd name="connsiteX92" fmla="*/ 66675 w 783431"/>
                <a:gd name="connsiteY92" fmla="*/ 309563 h 1200149"/>
                <a:gd name="connsiteX93" fmla="*/ 54769 w 783431"/>
                <a:gd name="connsiteY93" fmla="*/ 323850 h 1200149"/>
                <a:gd name="connsiteX94" fmla="*/ 66675 w 783431"/>
                <a:gd name="connsiteY94" fmla="*/ 381000 h 1200149"/>
                <a:gd name="connsiteX95" fmla="*/ 19050 w 783431"/>
                <a:gd name="connsiteY95" fmla="*/ 423863 h 1200149"/>
                <a:gd name="connsiteX96" fmla="*/ 26194 w 783431"/>
                <a:gd name="connsiteY96" fmla="*/ 490538 h 1200149"/>
                <a:gd name="connsiteX97" fmla="*/ 33337 w 783431"/>
                <a:gd name="connsiteY97" fmla="*/ 554832 h 1200149"/>
                <a:gd name="connsiteX98" fmla="*/ 0 w 783431"/>
                <a:gd name="connsiteY98" fmla="*/ 614363 h 1200149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545306 w 783431"/>
                <a:gd name="connsiteY14" fmla="*/ 1145381 h 1200149"/>
                <a:gd name="connsiteX15" fmla="*/ 592931 w 783431"/>
                <a:gd name="connsiteY15" fmla="*/ 1126331 h 1200149"/>
                <a:gd name="connsiteX16" fmla="*/ 604837 w 783431"/>
                <a:gd name="connsiteY16" fmla="*/ 1085850 h 1200149"/>
                <a:gd name="connsiteX17" fmla="*/ 585787 w 783431"/>
                <a:gd name="connsiteY17" fmla="*/ 1035844 h 1200149"/>
                <a:gd name="connsiteX18" fmla="*/ 607219 w 783431"/>
                <a:gd name="connsiteY18" fmla="*/ 1021557 h 1200149"/>
                <a:gd name="connsiteX19" fmla="*/ 645319 w 783431"/>
                <a:gd name="connsiteY19" fmla="*/ 1016794 h 1200149"/>
                <a:gd name="connsiteX20" fmla="*/ 685800 w 783431"/>
                <a:gd name="connsiteY20" fmla="*/ 997744 h 1200149"/>
                <a:gd name="connsiteX21" fmla="*/ 716756 w 783431"/>
                <a:gd name="connsiteY21" fmla="*/ 1002507 h 1200149"/>
                <a:gd name="connsiteX22" fmla="*/ 738187 w 783431"/>
                <a:gd name="connsiteY22" fmla="*/ 969169 h 1200149"/>
                <a:gd name="connsiteX23" fmla="*/ 783431 w 783431"/>
                <a:gd name="connsiteY23" fmla="*/ 933450 h 1200149"/>
                <a:gd name="connsiteX24" fmla="*/ 776287 w 783431"/>
                <a:gd name="connsiteY24" fmla="*/ 907257 h 1200149"/>
                <a:gd name="connsiteX25" fmla="*/ 752475 w 783431"/>
                <a:gd name="connsiteY25" fmla="*/ 888207 h 1200149"/>
                <a:gd name="connsiteX26" fmla="*/ 752475 w 783431"/>
                <a:gd name="connsiteY26" fmla="*/ 864394 h 1200149"/>
                <a:gd name="connsiteX27" fmla="*/ 728662 w 783431"/>
                <a:gd name="connsiteY27" fmla="*/ 852488 h 1200149"/>
                <a:gd name="connsiteX28" fmla="*/ 711994 w 783431"/>
                <a:gd name="connsiteY28" fmla="*/ 802482 h 1200149"/>
                <a:gd name="connsiteX29" fmla="*/ 688181 w 783431"/>
                <a:gd name="connsiteY29" fmla="*/ 814388 h 1200149"/>
                <a:gd name="connsiteX30" fmla="*/ 659606 w 783431"/>
                <a:gd name="connsiteY30" fmla="*/ 814388 h 1200149"/>
                <a:gd name="connsiteX31" fmla="*/ 647700 w 783431"/>
                <a:gd name="connsiteY31" fmla="*/ 847725 h 1200149"/>
                <a:gd name="connsiteX32" fmla="*/ 623887 w 783431"/>
                <a:gd name="connsiteY32" fmla="*/ 847725 h 1200149"/>
                <a:gd name="connsiteX33" fmla="*/ 576262 w 783431"/>
                <a:gd name="connsiteY33" fmla="*/ 828675 h 1200149"/>
                <a:gd name="connsiteX34" fmla="*/ 554831 w 783431"/>
                <a:gd name="connsiteY34" fmla="*/ 816769 h 1200149"/>
                <a:gd name="connsiteX35" fmla="*/ 547687 w 783431"/>
                <a:gd name="connsiteY35" fmla="*/ 783432 h 1200149"/>
                <a:gd name="connsiteX36" fmla="*/ 561975 w 783431"/>
                <a:gd name="connsiteY36" fmla="*/ 754857 h 1200149"/>
                <a:gd name="connsiteX37" fmla="*/ 533400 w 783431"/>
                <a:gd name="connsiteY37" fmla="*/ 733425 h 1200149"/>
                <a:gd name="connsiteX38" fmla="*/ 509587 w 783431"/>
                <a:gd name="connsiteY38" fmla="*/ 711994 h 1200149"/>
                <a:gd name="connsiteX39" fmla="*/ 473869 w 783431"/>
                <a:gd name="connsiteY39" fmla="*/ 711994 h 1200149"/>
                <a:gd name="connsiteX40" fmla="*/ 435769 w 783431"/>
                <a:gd name="connsiteY40" fmla="*/ 711994 h 1200149"/>
                <a:gd name="connsiteX41" fmla="*/ 438150 w 783431"/>
                <a:gd name="connsiteY41" fmla="*/ 669132 h 1200149"/>
                <a:gd name="connsiteX42" fmla="*/ 428625 w 783431"/>
                <a:gd name="connsiteY42" fmla="*/ 642938 h 1200149"/>
                <a:gd name="connsiteX43" fmla="*/ 423862 w 783431"/>
                <a:gd name="connsiteY43" fmla="*/ 607219 h 1200149"/>
                <a:gd name="connsiteX44" fmla="*/ 426244 w 783431"/>
                <a:gd name="connsiteY44" fmla="*/ 578644 h 1200149"/>
                <a:gd name="connsiteX45" fmla="*/ 440531 w 783431"/>
                <a:gd name="connsiteY45" fmla="*/ 566738 h 1200149"/>
                <a:gd name="connsiteX46" fmla="*/ 450056 w 783431"/>
                <a:gd name="connsiteY46" fmla="*/ 535782 h 1200149"/>
                <a:gd name="connsiteX47" fmla="*/ 457200 w 783431"/>
                <a:gd name="connsiteY47" fmla="*/ 519113 h 1200149"/>
                <a:gd name="connsiteX48" fmla="*/ 481012 w 783431"/>
                <a:gd name="connsiteY48" fmla="*/ 526257 h 1200149"/>
                <a:gd name="connsiteX49" fmla="*/ 495300 w 783431"/>
                <a:gd name="connsiteY49" fmla="*/ 576263 h 1200149"/>
                <a:gd name="connsiteX50" fmla="*/ 507206 w 783431"/>
                <a:gd name="connsiteY50" fmla="*/ 581025 h 1200149"/>
                <a:gd name="connsiteX51" fmla="*/ 526256 w 783431"/>
                <a:gd name="connsiteY51" fmla="*/ 583407 h 1200149"/>
                <a:gd name="connsiteX52" fmla="*/ 554831 w 783431"/>
                <a:gd name="connsiteY52" fmla="*/ 583407 h 1200149"/>
                <a:gd name="connsiteX53" fmla="*/ 557212 w 783431"/>
                <a:gd name="connsiteY53" fmla="*/ 547688 h 1200149"/>
                <a:gd name="connsiteX54" fmla="*/ 545306 w 783431"/>
                <a:gd name="connsiteY54" fmla="*/ 502444 h 1200149"/>
                <a:gd name="connsiteX55" fmla="*/ 545306 w 783431"/>
                <a:gd name="connsiteY55" fmla="*/ 476250 h 1200149"/>
                <a:gd name="connsiteX56" fmla="*/ 581025 w 783431"/>
                <a:gd name="connsiteY56" fmla="*/ 454819 h 1200149"/>
                <a:gd name="connsiteX57" fmla="*/ 604837 w 783431"/>
                <a:gd name="connsiteY57" fmla="*/ 435769 h 1200149"/>
                <a:gd name="connsiteX58" fmla="*/ 640556 w 783431"/>
                <a:gd name="connsiteY58" fmla="*/ 414338 h 1200149"/>
                <a:gd name="connsiteX59" fmla="*/ 645319 w 783431"/>
                <a:gd name="connsiteY59" fmla="*/ 395288 h 1200149"/>
                <a:gd name="connsiteX60" fmla="*/ 633412 w 783431"/>
                <a:gd name="connsiteY60" fmla="*/ 371475 h 1200149"/>
                <a:gd name="connsiteX61" fmla="*/ 614362 w 783431"/>
                <a:gd name="connsiteY61" fmla="*/ 369094 h 1200149"/>
                <a:gd name="connsiteX62" fmla="*/ 609600 w 783431"/>
                <a:gd name="connsiteY62" fmla="*/ 366713 h 1200149"/>
                <a:gd name="connsiteX63" fmla="*/ 597694 w 783431"/>
                <a:gd name="connsiteY63" fmla="*/ 357188 h 1200149"/>
                <a:gd name="connsiteX64" fmla="*/ 611981 w 783431"/>
                <a:gd name="connsiteY64" fmla="*/ 345282 h 1200149"/>
                <a:gd name="connsiteX65" fmla="*/ 652462 w 783431"/>
                <a:gd name="connsiteY65" fmla="*/ 316707 h 1200149"/>
                <a:gd name="connsiteX66" fmla="*/ 678656 w 783431"/>
                <a:gd name="connsiteY66" fmla="*/ 264319 h 1200149"/>
                <a:gd name="connsiteX67" fmla="*/ 666750 w 783431"/>
                <a:gd name="connsiteY67" fmla="*/ 242888 h 1200149"/>
                <a:gd name="connsiteX68" fmla="*/ 638175 w 783431"/>
                <a:gd name="connsiteY68" fmla="*/ 219075 h 1200149"/>
                <a:gd name="connsiteX69" fmla="*/ 642937 w 783431"/>
                <a:gd name="connsiteY69" fmla="*/ 180975 h 1200149"/>
                <a:gd name="connsiteX70" fmla="*/ 673894 w 783431"/>
                <a:gd name="connsiteY70" fmla="*/ 171450 h 1200149"/>
                <a:gd name="connsiteX71" fmla="*/ 700087 w 783431"/>
                <a:gd name="connsiteY71" fmla="*/ 142875 h 1200149"/>
                <a:gd name="connsiteX72" fmla="*/ 700087 w 783431"/>
                <a:gd name="connsiteY72" fmla="*/ 111919 h 1200149"/>
                <a:gd name="connsiteX73" fmla="*/ 666750 w 783431"/>
                <a:gd name="connsiteY73" fmla="*/ 107157 h 1200149"/>
                <a:gd name="connsiteX74" fmla="*/ 645319 w 783431"/>
                <a:gd name="connsiteY74" fmla="*/ 102394 h 1200149"/>
                <a:gd name="connsiteX75" fmla="*/ 645319 w 783431"/>
                <a:gd name="connsiteY75" fmla="*/ 102394 h 1200149"/>
                <a:gd name="connsiteX76" fmla="*/ 678656 w 783431"/>
                <a:gd name="connsiteY76" fmla="*/ 69057 h 1200149"/>
                <a:gd name="connsiteX77" fmla="*/ 685800 w 783431"/>
                <a:gd name="connsiteY77" fmla="*/ 40482 h 1200149"/>
                <a:gd name="connsiteX78" fmla="*/ 678656 w 783431"/>
                <a:gd name="connsiteY78" fmla="*/ 21432 h 1200149"/>
                <a:gd name="connsiteX79" fmla="*/ 695325 w 783431"/>
                <a:gd name="connsiteY79" fmla="*/ 2382 h 1200149"/>
                <a:gd name="connsiteX80" fmla="*/ 628650 w 783431"/>
                <a:gd name="connsiteY80" fmla="*/ 0 h 1200149"/>
                <a:gd name="connsiteX81" fmla="*/ 552450 w 783431"/>
                <a:gd name="connsiteY81" fmla="*/ 52388 h 1200149"/>
                <a:gd name="connsiteX82" fmla="*/ 538162 w 783431"/>
                <a:gd name="connsiteY82" fmla="*/ 90488 h 1200149"/>
                <a:gd name="connsiteX83" fmla="*/ 445294 w 783431"/>
                <a:gd name="connsiteY83" fmla="*/ 126207 h 1200149"/>
                <a:gd name="connsiteX84" fmla="*/ 397669 w 783431"/>
                <a:gd name="connsiteY84" fmla="*/ 159544 h 1200149"/>
                <a:gd name="connsiteX85" fmla="*/ 376237 w 783431"/>
                <a:gd name="connsiteY85" fmla="*/ 190500 h 1200149"/>
                <a:gd name="connsiteX86" fmla="*/ 350044 w 783431"/>
                <a:gd name="connsiteY86" fmla="*/ 140494 h 1200149"/>
                <a:gd name="connsiteX87" fmla="*/ 316706 w 783431"/>
                <a:gd name="connsiteY87" fmla="*/ 140494 h 1200149"/>
                <a:gd name="connsiteX88" fmla="*/ 304800 w 783431"/>
                <a:gd name="connsiteY88" fmla="*/ 166688 h 1200149"/>
                <a:gd name="connsiteX89" fmla="*/ 280987 w 783431"/>
                <a:gd name="connsiteY89" fmla="*/ 230982 h 1200149"/>
                <a:gd name="connsiteX90" fmla="*/ 154781 w 783431"/>
                <a:gd name="connsiteY90" fmla="*/ 223838 h 1200149"/>
                <a:gd name="connsiteX91" fmla="*/ 140494 w 783431"/>
                <a:gd name="connsiteY91" fmla="*/ 245269 h 1200149"/>
                <a:gd name="connsiteX92" fmla="*/ 138112 w 783431"/>
                <a:gd name="connsiteY92" fmla="*/ 280988 h 1200149"/>
                <a:gd name="connsiteX93" fmla="*/ 66675 w 783431"/>
                <a:gd name="connsiteY93" fmla="*/ 309563 h 1200149"/>
                <a:gd name="connsiteX94" fmla="*/ 54769 w 783431"/>
                <a:gd name="connsiteY94" fmla="*/ 323850 h 1200149"/>
                <a:gd name="connsiteX95" fmla="*/ 66675 w 783431"/>
                <a:gd name="connsiteY95" fmla="*/ 381000 h 1200149"/>
                <a:gd name="connsiteX96" fmla="*/ 19050 w 783431"/>
                <a:gd name="connsiteY96" fmla="*/ 423863 h 1200149"/>
                <a:gd name="connsiteX97" fmla="*/ 26194 w 783431"/>
                <a:gd name="connsiteY97" fmla="*/ 490538 h 1200149"/>
                <a:gd name="connsiteX98" fmla="*/ 33337 w 783431"/>
                <a:gd name="connsiteY98" fmla="*/ 554832 h 1200149"/>
                <a:gd name="connsiteX99" fmla="*/ 0 w 783431"/>
                <a:gd name="connsiteY99" fmla="*/ 614363 h 1200149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554831 w 783431"/>
                <a:gd name="connsiteY14" fmla="*/ 1202531 h 1202531"/>
                <a:gd name="connsiteX15" fmla="*/ 592931 w 783431"/>
                <a:gd name="connsiteY15" fmla="*/ 1126331 h 1202531"/>
                <a:gd name="connsiteX16" fmla="*/ 604837 w 783431"/>
                <a:gd name="connsiteY16" fmla="*/ 1085850 h 1202531"/>
                <a:gd name="connsiteX17" fmla="*/ 585787 w 783431"/>
                <a:gd name="connsiteY17" fmla="*/ 1035844 h 1202531"/>
                <a:gd name="connsiteX18" fmla="*/ 607219 w 783431"/>
                <a:gd name="connsiteY18" fmla="*/ 1021557 h 1202531"/>
                <a:gd name="connsiteX19" fmla="*/ 645319 w 783431"/>
                <a:gd name="connsiteY19" fmla="*/ 1016794 h 1202531"/>
                <a:gd name="connsiteX20" fmla="*/ 685800 w 783431"/>
                <a:gd name="connsiteY20" fmla="*/ 997744 h 1202531"/>
                <a:gd name="connsiteX21" fmla="*/ 716756 w 783431"/>
                <a:gd name="connsiteY21" fmla="*/ 1002507 h 1202531"/>
                <a:gd name="connsiteX22" fmla="*/ 738187 w 783431"/>
                <a:gd name="connsiteY22" fmla="*/ 969169 h 1202531"/>
                <a:gd name="connsiteX23" fmla="*/ 783431 w 783431"/>
                <a:gd name="connsiteY23" fmla="*/ 933450 h 1202531"/>
                <a:gd name="connsiteX24" fmla="*/ 776287 w 783431"/>
                <a:gd name="connsiteY24" fmla="*/ 907257 h 1202531"/>
                <a:gd name="connsiteX25" fmla="*/ 752475 w 783431"/>
                <a:gd name="connsiteY25" fmla="*/ 888207 h 1202531"/>
                <a:gd name="connsiteX26" fmla="*/ 752475 w 783431"/>
                <a:gd name="connsiteY26" fmla="*/ 864394 h 1202531"/>
                <a:gd name="connsiteX27" fmla="*/ 728662 w 783431"/>
                <a:gd name="connsiteY27" fmla="*/ 852488 h 1202531"/>
                <a:gd name="connsiteX28" fmla="*/ 711994 w 783431"/>
                <a:gd name="connsiteY28" fmla="*/ 802482 h 1202531"/>
                <a:gd name="connsiteX29" fmla="*/ 688181 w 783431"/>
                <a:gd name="connsiteY29" fmla="*/ 814388 h 1202531"/>
                <a:gd name="connsiteX30" fmla="*/ 659606 w 783431"/>
                <a:gd name="connsiteY30" fmla="*/ 814388 h 1202531"/>
                <a:gd name="connsiteX31" fmla="*/ 647700 w 783431"/>
                <a:gd name="connsiteY31" fmla="*/ 847725 h 1202531"/>
                <a:gd name="connsiteX32" fmla="*/ 623887 w 783431"/>
                <a:gd name="connsiteY32" fmla="*/ 847725 h 1202531"/>
                <a:gd name="connsiteX33" fmla="*/ 576262 w 783431"/>
                <a:gd name="connsiteY33" fmla="*/ 828675 h 1202531"/>
                <a:gd name="connsiteX34" fmla="*/ 554831 w 783431"/>
                <a:gd name="connsiteY34" fmla="*/ 816769 h 1202531"/>
                <a:gd name="connsiteX35" fmla="*/ 547687 w 783431"/>
                <a:gd name="connsiteY35" fmla="*/ 783432 h 1202531"/>
                <a:gd name="connsiteX36" fmla="*/ 561975 w 783431"/>
                <a:gd name="connsiteY36" fmla="*/ 754857 h 1202531"/>
                <a:gd name="connsiteX37" fmla="*/ 533400 w 783431"/>
                <a:gd name="connsiteY37" fmla="*/ 733425 h 1202531"/>
                <a:gd name="connsiteX38" fmla="*/ 509587 w 783431"/>
                <a:gd name="connsiteY38" fmla="*/ 711994 h 1202531"/>
                <a:gd name="connsiteX39" fmla="*/ 473869 w 783431"/>
                <a:gd name="connsiteY39" fmla="*/ 711994 h 1202531"/>
                <a:gd name="connsiteX40" fmla="*/ 435769 w 783431"/>
                <a:gd name="connsiteY40" fmla="*/ 711994 h 1202531"/>
                <a:gd name="connsiteX41" fmla="*/ 438150 w 783431"/>
                <a:gd name="connsiteY41" fmla="*/ 669132 h 1202531"/>
                <a:gd name="connsiteX42" fmla="*/ 428625 w 783431"/>
                <a:gd name="connsiteY42" fmla="*/ 642938 h 1202531"/>
                <a:gd name="connsiteX43" fmla="*/ 423862 w 783431"/>
                <a:gd name="connsiteY43" fmla="*/ 607219 h 1202531"/>
                <a:gd name="connsiteX44" fmla="*/ 426244 w 783431"/>
                <a:gd name="connsiteY44" fmla="*/ 578644 h 1202531"/>
                <a:gd name="connsiteX45" fmla="*/ 440531 w 783431"/>
                <a:gd name="connsiteY45" fmla="*/ 566738 h 1202531"/>
                <a:gd name="connsiteX46" fmla="*/ 450056 w 783431"/>
                <a:gd name="connsiteY46" fmla="*/ 535782 h 1202531"/>
                <a:gd name="connsiteX47" fmla="*/ 457200 w 783431"/>
                <a:gd name="connsiteY47" fmla="*/ 519113 h 1202531"/>
                <a:gd name="connsiteX48" fmla="*/ 481012 w 783431"/>
                <a:gd name="connsiteY48" fmla="*/ 526257 h 1202531"/>
                <a:gd name="connsiteX49" fmla="*/ 495300 w 783431"/>
                <a:gd name="connsiteY49" fmla="*/ 576263 h 1202531"/>
                <a:gd name="connsiteX50" fmla="*/ 507206 w 783431"/>
                <a:gd name="connsiteY50" fmla="*/ 581025 h 1202531"/>
                <a:gd name="connsiteX51" fmla="*/ 526256 w 783431"/>
                <a:gd name="connsiteY51" fmla="*/ 583407 h 1202531"/>
                <a:gd name="connsiteX52" fmla="*/ 554831 w 783431"/>
                <a:gd name="connsiteY52" fmla="*/ 583407 h 1202531"/>
                <a:gd name="connsiteX53" fmla="*/ 557212 w 783431"/>
                <a:gd name="connsiteY53" fmla="*/ 547688 h 1202531"/>
                <a:gd name="connsiteX54" fmla="*/ 545306 w 783431"/>
                <a:gd name="connsiteY54" fmla="*/ 502444 h 1202531"/>
                <a:gd name="connsiteX55" fmla="*/ 545306 w 783431"/>
                <a:gd name="connsiteY55" fmla="*/ 476250 h 1202531"/>
                <a:gd name="connsiteX56" fmla="*/ 581025 w 783431"/>
                <a:gd name="connsiteY56" fmla="*/ 454819 h 1202531"/>
                <a:gd name="connsiteX57" fmla="*/ 604837 w 783431"/>
                <a:gd name="connsiteY57" fmla="*/ 435769 h 1202531"/>
                <a:gd name="connsiteX58" fmla="*/ 640556 w 783431"/>
                <a:gd name="connsiteY58" fmla="*/ 414338 h 1202531"/>
                <a:gd name="connsiteX59" fmla="*/ 645319 w 783431"/>
                <a:gd name="connsiteY59" fmla="*/ 395288 h 1202531"/>
                <a:gd name="connsiteX60" fmla="*/ 633412 w 783431"/>
                <a:gd name="connsiteY60" fmla="*/ 371475 h 1202531"/>
                <a:gd name="connsiteX61" fmla="*/ 614362 w 783431"/>
                <a:gd name="connsiteY61" fmla="*/ 369094 h 1202531"/>
                <a:gd name="connsiteX62" fmla="*/ 609600 w 783431"/>
                <a:gd name="connsiteY62" fmla="*/ 366713 h 1202531"/>
                <a:gd name="connsiteX63" fmla="*/ 597694 w 783431"/>
                <a:gd name="connsiteY63" fmla="*/ 357188 h 1202531"/>
                <a:gd name="connsiteX64" fmla="*/ 611981 w 783431"/>
                <a:gd name="connsiteY64" fmla="*/ 345282 h 1202531"/>
                <a:gd name="connsiteX65" fmla="*/ 652462 w 783431"/>
                <a:gd name="connsiteY65" fmla="*/ 316707 h 1202531"/>
                <a:gd name="connsiteX66" fmla="*/ 678656 w 783431"/>
                <a:gd name="connsiteY66" fmla="*/ 264319 h 1202531"/>
                <a:gd name="connsiteX67" fmla="*/ 666750 w 783431"/>
                <a:gd name="connsiteY67" fmla="*/ 242888 h 1202531"/>
                <a:gd name="connsiteX68" fmla="*/ 638175 w 783431"/>
                <a:gd name="connsiteY68" fmla="*/ 219075 h 1202531"/>
                <a:gd name="connsiteX69" fmla="*/ 642937 w 783431"/>
                <a:gd name="connsiteY69" fmla="*/ 180975 h 1202531"/>
                <a:gd name="connsiteX70" fmla="*/ 673894 w 783431"/>
                <a:gd name="connsiteY70" fmla="*/ 171450 h 1202531"/>
                <a:gd name="connsiteX71" fmla="*/ 700087 w 783431"/>
                <a:gd name="connsiteY71" fmla="*/ 142875 h 1202531"/>
                <a:gd name="connsiteX72" fmla="*/ 700087 w 783431"/>
                <a:gd name="connsiteY72" fmla="*/ 111919 h 1202531"/>
                <a:gd name="connsiteX73" fmla="*/ 666750 w 783431"/>
                <a:gd name="connsiteY73" fmla="*/ 107157 h 1202531"/>
                <a:gd name="connsiteX74" fmla="*/ 645319 w 783431"/>
                <a:gd name="connsiteY74" fmla="*/ 102394 h 1202531"/>
                <a:gd name="connsiteX75" fmla="*/ 645319 w 783431"/>
                <a:gd name="connsiteY75" fmla="*/ 102394 h 1202531"/>
                <a:gd name="connsiteX76" fmla="*/ 678656 w 783431"/>
                <a:gd name="connsiteY76" fmla="*/ 69057 h 1202531"/>
                <a:gd name="connsiteX77" fmla="*/ 685800 w 783431"/>
                <a:gd name="connsiteY77" fmla="*/ 40482 h 1202531"/>
                <a:gd name="connsiteX78" fmla="*/ 678656 w 783431"/>
                <a:gd name="connsiteY78" fmla="*/ 21432 h 1202531"/>
                <a:gd name="connsiteX79" fmla="*/ 695325 w 783431"/>
                <a:gd name="connsiteY79" fmla="*/ 2382 h 1202531"/>
                <a:gd name="connsiteX80" fmla="*/ 628650 w 783431"/>
                <a:gd name="connsiteY80" fmla="*/ 0 h 1202531"/>
                <a:gd name="connsiteX81" fmla="*/ 552450 w 783431"/>
                <a:gd name="connsiteY81" fmla="*/ 52388 h 1202531"/>
                <a:gd name="connsiteX82" fmla="*/ 538162 w 783431"/>
                <a:gd name="connsiteY82" fmla="*/ 90488 h 1202531"/>
                <a:gd name="connsiteX83" fmla="*/ 445294 w 783431"/>
                <a:gd name="connsiteY83" fmla="*/ 126207 h 1202531"/>
                <a:gd name="connsiteX84" fmla="*/ 397669 w 783431"/>
                <a:gd name="connsiteY84" fmla="*/ 159544 h 1202531"/>
                <a:gd name="connsiteX85" fmla="*/ 376237 w 783431"/>
                <a:gd name="connsiteY85" fmla="*/ 190500 h 1202531"/>
                <a:gd name="connsiteX86" fmla="*/ 350044 w 783431"/>
                <a:gd name="connsiteY86" fmla="*/ 140494 h 1202531"/>
                <a:gd name="connsiteX87" fmla="*/ 316706 w 783431"/>
                <a:gd name="connsiteY87" fmla="*/ 140494 h 1202531"/>
                <a:gd name="connsiteX88" fmla="*/ 304800 w 783431"/>
                <a:gd name="connsiteY88" fmla="*/ 166688 h 1202531"/>
                <a:gd name="connsiteX89" fmla="*/ 280987 w 783431"/>
                <a:gd name="connsiteY89" fmla="*/ 230982 h 1202531"/>
                <a:gd name="connsiteX90" fmla="*/ 154781 w 783431"/>
                <a:gd name="connsiteY90" fmla="*/ 223838 h 1202531"/>
                <a:gd name="connsiteX91" fmla="*/ 140494 w 783431"/>
                <a:gd name="connsiteY91" fmla="*/ 245269 h 1202531"/>
                <a:gd name="connsiteX92" fmla="*/ 138112 w 783431"/>
                <a:gd name="connsiteY92" fmla="*/ 280988 h 1202531"/>
                <a:gd name="connsiteX93" fmla="*/ 66675 w 783431"/>
                <a:gd name="connsiteY93" fmla="*/ 309563 h 1202531"/>
                <a:gd name="connsiteX94" fmla="*/ 54769 w 783431"/>
                <a:gd name="connsiteY94" fmla="*/ 323850 h 1202531"/>
                <a:gd name="connsiteX95" fmla="*/ 66675 w 783431"/>
                <a:gd name="connsiteY95" fmla="*/ 381000 h 1202531"/>
                <a:gd name="connsiteX96" fmla="*/ 19050 w 783431"/>
                <a:gd name="connsiteY96" fmla="*/ 423863 h 1202531"/>
                <a:gd name="connsiteX97" fmla="*/ 26194 w 783431"/>
                <a:gd name="connsiteY97" fmla="*/ 490538 h 1202531"/>
                <a:gd name="connsiteX98" fmla="*/ 33337 w 783431"/>
                <a:gd name="connsiteY98" fmla="*/ 554832 h 1202531"/>
                <a:gd name="connsiteX99" fmla="*/ 0 w 783431"/>
                <a:gd name="connsiteY99" fmla="*/ 614363 h 1202531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461962 w 783431"/>
                <a:gd name="connsiteY14" fmla="*/ 1197768 h 1202531"/>
                <a:gd name="connsiteX15" fmla="*/ 554831 w 783431"/>
                <a:gd name="connsiteY15" fmla="*/ 1202531 h 1202531"/>
                <a:gd name="connsiteX16" fmla="*/ 592931 w 783431"/>
                <a:gd name="connsiteY16" fmla="*/ 1126331 h 1202531"/>
                <a:gd name="connsiteX17" fmla="*/ 604837 w 783431"/>
                <a:gd name="connsiteY17" fmla="*/ 1085850 h 1202531"/>
                <a:gd name="connsiteX18" fmla="*/ 585787 w 783431"/>
                <a:gd name="connsiteY18" fmla="*/ 1035844 h 1202531"/>
                <a:gd name="connsiteX19" fmla="*/ 607219 w 783431"/>
                <a:gd name="connsiteY19" fmla="*/ 1021557 h 1202531"/>
                <a:gd name="connsiteX20" fmla="*/ 645319 w 783431"/>
                <a:gd name="connsiteY20" fmla="*/ 1016794 h 1202531"/>
                <a:gd name="connsiteX21" fmla="*/ 685800 w 783431"/>
                <a:gd name="connsiteY21" fmla="*/ 997744 h 1202531"/>
                <a:gd name="connsiteX22" fmla="*/ 716756 w 783431"/>
                <a:gd name="connsiteY22" fmla="*/ 1002507 h 1202531"/>
                <a:gd name="connsiteX23" fmla="*/ 738187 w 783431"/>
                <a:gd name="connsiteY23" fmla="*/ 969169 h 1202531"/>
                <a:gd name="connsiteX24" fmla="*/ 783431 w 783431"/>
                <a:gd name="connsiteY24" fmla="*/ 933450 h 1202531"/>
                <a:gd name="connsiteX25" fmla="*/ 776287 w 783431"/>
                <a:gd name="connsiteY25" fmla="*/ 907257 h 1202531"/>
                <a:gd name="connsiteX26" fmla="*/ 752475 w 783431"/>
                <a:gd name="connsiteY26" fmla="*/ 888207 h 1202531"/>
                <a:gd name="connsiteX27" fmla="*/ 752475 w 783431"/>
                <a:gd name="connsiteY27" fmla="*/ 864394 h 1202531"/>
                <a:gd name="connsiteX28" fmla="*/ 728662 w 783431"/>
                <a:gd name="connsiteY28" fmla="*/ 852488 h 1202531"/>
                <a:gd name="connsiteX29" fmla="*/ 711994 w 783431"/>
                <a:gd name="connsiteY29" fmla="*/ 802482 h 1202531"/>
                <a:gd name="connsiteX30" fmla="*/ 688181 w 783431"/>
                <a:gd name="connsiteY30" fmla="*/ 814388 h 1202531"/>
                <a:gd name="connsiteX31" fmla="*/ 659606 w 783431"/>
                <a:gd name="connsiteY31" fmla="*/ 814388 h 1202531"/>
                <a:gd name="connsiteX32" fmla="*/ 647700 w 783431"/>
                <a:gd name="connsiteY32" fmla="*/ 847725 h 1202531"/>
                <a:gd name="connsiteX33" fmla="*/ 623887 w 783431"/>
                <a:gd name="connsiteY33" fmla="*/ 847725 h 1202531"/>
                <a:gd name="connsiteX34" fmla="*/ 576262 w 783431"/>
                <a:gd name="connsiteY34" fmla="*/ 828675 h 1202531"/>
                <a:gd name="connsiteX35" fmla="*/ 554831 w 783431"/>
                <a:gd name="connsiteY35" fmla="*/ 816769 h 1202531"/>
                <a:gd name="connsiteX36" fmla="*/ 547687 w 783431"/>
                <a:gd name="connsiteY36" fmla="*/ 783432 h 1202531"/>
                <a:gd name="connsiteX37" fmla="*/ 561975 w 783431"/>
                <a:gd name="connsiteY37" fmla="*/ 754857 h 1202531"/>
                <a:gd name="connsiteX38" fmla="*/ 533400 w 783431"/>
                <a:gd name="connsiteY38" fmla="*/ 733425 h 1202531"/>
                <a:gd name="connsiteX39" fmla="*/ 509587 w 783431"/>
                <a:gd name="connsiteY39" fmla="*/ 711994 h 1202531"/>
                <a:gd name="connsiteX40" fmla="*/ 473869 w 783431"/>
                <a:gd name="connsiteY40" fmla="*/ 711994 h 1202531"/>
                <a:gd name="connsiteX41" fmla="*/ 435769 w 783431"/>
                <a:gd name="connsiteY41" fmla="*/ 711994 h 1202531"/>
                <a:gd name="connsiteX42" fmla="*/ 438150 w 783431"/>
                <a:gd name="connsiteY42" fmla="*/ 669132 h 1202531"/>
                <a:gd name="connsiteX43" fmla="*/ 428625 w 783431"/>
                <a:gd name="connsiteY43" fmla="*/ 642938 h 1202531"/>
                <a:gd name="connsiteX44" fmla="*/ 423862 w 783431"/>
                <a:gd name="connsiteY44" fmla="*/ 607219 h 1202531"/>
                <a:gd name="connsiteX45" fmla="*/ 426244 w 783431"/>
                <a:gd name="connsiteY45" fmla="*/ 578644 h 1202531"/>
                <a:gd name="connsiteX46" fmla="*/ 440531 w 783431"/>
                <a:gd name="connsiteY46" fmla="*/ 566738 h 1202531"/>
                <a:gd name="connsiteX47" fmla="*/ 450056 w 783431"/>
                <a:gd name="connsiteY47" fmla="*/ 535782 h 1202531"/>
                <a:gd name="connsiteX48" fmla="*/ 457200 w 783431"/>
                <a:gd name="connsiteY48" fmla="*/ 519113 h 1202531"/>
                <a:gd name="connsiteX49" fmla="*/ 481012 w 783431"/>
                <a:gd name="connsiteY49" fmla="*/ 526257 h 1202531"/>
                <a:gd name="connsiteX50" fmla="*/ 495300 w 783431"/>
                <a:gd name="connsiteY50" fmla="*/ 576263 h 1202531"/>
                <a:gd name="connsiteX51" fmla="*/ 507206 w 783431"/>
                <a:gd name="connsiteY51" fmla="*/ 581025 h 1202531"/>
                <a:gd name="connsiteX52" fmla="*/ 526256 w 783431"/>
                <a:gd name="connsiteY52" fmla="*/ 583407 h 1202531"/>
                <a:gd name="connsiteX53" fmla="*/ 554831 w 783431"/>
                <a:gd name="connsiteY53" fmla="*/ 583407 h 1202531"/>
                <a:gd name="connsiteX54" fmla="*/ 557212 w 783431"/>
                <a:gd name="connsiteY54" fmla="*/ 547688 h 1202531"/>
                <a:gd name="connsiteX55" fmla="*/ 545306 w 783431"/>
                <a:gd name="connsiteY55" fmla="*/ 502444 h 1202531"/>
                <a:gd name="connsiteX56" fmla="*/ 545306 w 783431"/>
                <a:gd name="connsiteY56" fmla="*/ 476250 h 1202531"/>
                <a:gd name="connsiteX57" fmla="*/ 581025 w 783431"/>
                <a:gd name="connsiteY57" fmla="*/ 454819 h 1202531"/>
                <a:gd name="connsiteX58" fmla="*/ 604837 w 783431"/>
                <a:gd name="connsiteY58" fmla="*/ 435769 h 1202531"/>
                <a:gd name="connsiteX59" fmla="*/ 640556 w 783431"/>
                <a:gd name="connsiteY59" fmla="*/ 414338 h 1202531"/>
                <a:gd name="connsiteX60" fmla="*/ 645319 w 783431"/>
                <a:gd name="connsiteY60" fmla="*/ 395288 h 1202531"/>
                <a:gd name="connsiteX61" fmla="*/ 633412 w 783431"/>
                <a:gd name="connsiteY61" fmla="*/ 371475 h 1202531"/>
                <a:gd name="connsiteX62" fmla="*/ 614362 w 783431"/>
                <a:gd name="connsiteY62" fmla="*/ 369094 h 1202531"/>
                <a:gd name="connsiteX63" fmla="*/ 609600 w 783431"/>
                <a:gd name="connsiteY63" fmla="*/ 366713 h 1202531"/>
                <a:gd name="connsiteX64" fmla="*/ 597694 w 783431"/>
                <a:gd name="connsiteY64" fmla="*/ 357188 h 1202531"/>
                <a:gd name="connsiteX65" fmla="*/ 611981 w 783431"/>
                <a:gd name="connsiteY65" fmla="*/ 345282 h 1202531"/>
                <a:gd name="connsiteX66" fmla="*/ 652462 w 783431"/>
                <a:gd name="connsiteY66" fmla="*/ 316707 h 1202531"/>
                <a:gd name="connsiteX67" fmla="*/ 678656 w 783431"/>
                <a:gd name="connsiteY67" fmla="*/ 264319 h 1202531"/>
                <a:gd name="connsiteX68" fmla="*/ 666750 w 783431"/>
                <a:gd name="connsiteY68" fmla="*/ 242888 h 1202531"/>
                <a:gd name="connsiteX69" fmla="*/ 638175 w 783431"/>
                <a:gd name="connsiteY69" fmla="*/ 219075 h 1202531"/>
                <a:gd name="connsiteX70" fmla="*/ 642937 w 783431"/>
                <a:gd name="connsiteY70" fmla="*/ 180975 h 1202531"/>
                <a:gd name="connsiteX71" fmla="*/ 673894 w 783431"/>
                <a:gd name="connsiteY71" fmla="*/ 171450 h 1202531"/>
                <a:gd name="connsiteX72" fmla="*/ 700087 w 783431"/>
                <a:gd name="connsiteY72" fmla="*/ 142875 h 1202531"/>
                <a:gd name="connsiteX73" fmla="*/ 700087 w 783431"/>
                <a:gd name="connsiteY73" fmla="*/ 111919 h 1202531"/>
                <a:gd name="connsiteX74" fmla="*/ 666750 w 783431"/>
                <a:gd name="connsiteY74" fmla="*/ 107157 h 1202531"/>
                <a:gd name="connsiteX75" fmla="*/ 645319 w 783431"/>
                <a:gd name="connsiteY75" fmla="*/ 102394 h 1202531"/>
                <a:gd name="connsiteX76" fmla="*/ 645319 w 783431"/>
                <a:gd name="connsiteY76" fmla="*/ 102394 h 1202531"/>
                <a:gd name="connsiteX77" fmla="*/ 678656 w 783431"/>
                <a:gd name="connsiteY77" fmla="*/ 69057 h 1202531"/>
                <a:gd name="connsiteX78" fmla="*/ 685800 w 783431"/>
                <a:gd name="connsiteY78" fmla="*/ 40482 h 1202531"/>
                <a:gd name="connsiteX79" fmla="*/ 678656 w 783431"/>
                <a:gd name="connsiteY79" fmla="*/ 21432 h 1202531"/>
                <a:gd name="connsiteX80" fmla="*/ 695325 w 783431"/>
                <a:gd name="connsiteY80" fmla="*/ 2382 h 1202531"/>
                <a:gd name="connsiteX81" fmla="*/ 628650 w 783431"/>
                <a:gd name="connsiteY81" fmla="*/ 0 h 1202531"/>
                <a:gd name="connsiteX82" fmla="*/ 552450 w 783431"/>
                <a:gd name="connsiteY82" fmla="*/ 52388 h 1202531"/>
                <a:gd name="connsiteX83" fmla="*/ 538162 w 783431"/>
                <a:gd name="connsiteY83" fmla="*/ 90488 h 1202531"/>
                <a:gd name="connsiteX84" fmla="*/ 445294 w 783431"/>
                <a:gd name="connsiteY84" fmla="*/ 126207 h 1202531"/>
                <a:gd name="connsiteX85" fmla="*/ 397669 w 783431"/>
                <a:gd name="connsiteY85" fmla="*/ 159544 h 1202531"/>
                <a:gd name="connsiteX86" fmla="*/ 376237 w 783431"/>
                <a:gd name="connsiteY86" fmla="*/ 190500 h 1202531"/>
                <a:gd name="connsiteX87" fmla="*/ 350044 w 783431"/>
                <a:gd name="connsiteY87" fmla="*/ 140494 h 1202531"/>
                <a:gd name="connsiteX88" fmla="*/ 316706 w 783431"/>
                <a:gd name="connsiteY88" fmla="*/ 140494 h 1202531"/>
                <a:gd name="connsiteX89" fmla="*/ 304800 w 783431"/>
                <a:gd name="connsiteY89" fmla="*/ 166688 h 1202531"/>
                <a:gd name="connsiteX90" fmla="*/ 280987 w 783431"/>
                <a:gd name="connsiteY90" fmla="*/ 230982 h 1202531"/>
                <a:gd name="connsiteX91" fmla="*/ 154781 w 783431"/>
                <a:gd name="connsiteY91" fmla="*/ 223838 h 1202531"/>
                <a:gd name="connsiteX92" fmla="*/ 140494 w 783431"/>
                <a:gd name="connsiteY92" fmla="*/ 245269 h 1202531"/>
                <a:gd name="connsiteX93" fmla="*/ 138112 w 783431"/>
                <a:gd name="connsiteY93" fmla="*/ 280988 h 1202531"/>
                <a:gd name="connsiteX94" fmla="*/ 66675 w 783431"/>
                <a:gd name="connsiteY94" fmla="*/ 309563 h 1202531"/>
                <a:gd name="connsiteX95" fmla="*/ 54769 w 783431"/>
                <a:gd name="connsiteY95" fmla="*/ 323850 h 1202531"/>
                <a:gd name="connsiteX96" fmla="*/ 66675 w 783431"/>
                <a:gd name="connsiteY96" fmla="*/ 381000 h 1202531"/>
                <a:gd name="connsiteX97" fmla="*/ 19050 w 783431"/>
                <a:gd name="connsiteY97" fmla="*/ 423863 h 1202531"/>
                <a:gd name="connsiteX98" fmla="*/ 26194 w 783431"/>
                <a:gd name="connsiteY98" fmla="*/ 490538 h 1202531"/>
                <a:gd name="connsiteX99" fmla="*/ 33337 w 783431"/>
                <a:gd name="connsiteY99" fmla="*/ 554832 h 1202531"/>
                <a:gd name="connsiteX100" fmla="*/ 0 w 783431"/>
                <a:gd name="connsiteY100" fmla="*/ 614363 h 1202531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469106 w 783431"/>
                <a:gd name="connsiteY14" fmla="*/ 1181100 h 1202531"/>
                <a:gd name="connsiteX15" fmla="*/ 554831 w 783431"/>
                <a:gd name="connsiteY15" fmla="*/ 1202531 h 1202531"/>
                <a:gd name="connsiteX16" fmla="*/ 592931 w 783431"/>
                <a:gd name="connsiteY16" fmla="*/ 1126331 h 1202531"/>
                <a:gd name="connsiteX17" fmla="*/ 604837 w 783431"/>
                <a:gd name="connsiteY17" fmla="*/ 1085850 h 1202531"/>
                <a:gd name="connsiteX18" fmla="*/ 585787 w 783431"/>
                <a:gd name="connsiteY18" fmla="*/ 1035844 h 1202531"/>
                <a:gd name="connsiteX19" fmla="*/ 607219 w 783431"/>
                <a:gd name="connsiteY19" fmla="*/ 1021557 h 1202531"/>
                <a:gd name="connsiteX20" fmla="*/ 645319 w 783431"/>
                <a:gd name="connsiteY20" fmla="*/ 1016794 h 1202531"/>
                <a:gd name="connsiteX21" fmla="*/ 685800 w 783431"/>
                <a:gd name="connsiteY21" fmla="*/ 997744 h 1202531"/>
                <a:gd name="connsiteX22" fmla="*/ 716756 w 783431"/>
                <a:gd name="connsiteY22" fmla="*/ 1002507 h 1202531"/>
                <a:gd name="connsiteX23" fmla="*/ 738187 w 783431"/>
                <a:gd name="connsiteY23" fmla="*/ 969169 h 1202531"/>
                <a:gd name="connsiteX24" fmla="*/ 783431 w 783431"/>
                <a:gd name="connsiteY24" fmla="*/ 933450 h 1202531"/>
                <a:gd name="connsiteX25" fmla="*/ 776287 w 783431"/>
                <a:gd name="connsiteY25" fmla="*/ 907257 h 1202531"/>
                <a:gd name="connsiteX26" fmla="*/ 752475 w 783431"/>
                <a:gd name="connsiteY26" fmla="*/ 888207 h 1202531"/>
                <a:gd name="connsiteX27" fmla="*/ 752475 w 783431"/>
                <a:gd name="connsiteY27" fmla="*/ 864394 h 1202531"/>
                <a:gd name="connsiteX28" fmla="*/ 728662 w 783431"/>
                <a:gd name="connsiteY28" fmla="*/ 852488 h 1202531"/>
                <a:gd name="connsiteX29" fmla="*/ 711994 w 783431"/>
                <a:gd name="connsiteY29" fmla="*/ 802482 h 1202531"/>
                <a:gd name="connsiteX30" fmla="*/ 688181 w 783431"/>
                <a:gd name="connsiteY30" fmla="*/ 814388 h 1202531"/>
                <a:gd name="connsiteX31" fmla="*/ 659606 w 783431"/>
                <a:gd name="connsiteY31" fmla="*/ 814388 h 1202531"/>
                <a:gd name="connsiteX32" fmla="*/ 647700 w 783431"/>
                <a:gd name="connsiteY32" fmla="*/ 847725 h 1202531"/>
                <a:gd name="connsiteX33" fmla="*/ 623887 w 783431"/>
                <a:gd name="connsiteY33" fmla="*/ 847725 h 1202531"/>
                <a:gd name="connsiteX34" fmla="*/ 576262 w 783431"/>
                <a:gd name="connsiteY34" fmla="*/ 828675 h 1202531"/>
                <a:gd name="connsiteX35" fmla="*/ 554831 w 783431"/>
                <a:gd name="connsiteY35" fmla="*/ 816769 h 1202531"/>
                <a:gd name="connsiteX36" fmla="*/ 547687 w 783431"/>
                <a:gd name="connsiteY36" fmla="*/ 783432 h 1202531"/>
                <a:gd name="connsiteX37" fmla="*/ 561975 w 783431"/>
                <a:gd name="connsiteY37" fmla="*/ 754857 h 1202531"/>
                <a:gd name="connsiteX38" fmla="*/ 533400 w 783431"/>
                <a:gd name="connsiteY38" fmla="*/ 733425 h 1202531"/>
                <a:gd name="connsiteX39" fmla="*/ 509587 w 783431"/>
                <a:gd name="connsiteY39" fmla="*/ 711994 h 1202531"/>
                <a:gd name="connsiteX40" fmla="*/ 473869 w 783431"/>
                <a:gd name="connsiteY40" fmla="*/ 711994 h 1202531"/>
                <a:gd name="connsiteX41" fmla="*/ 435769 w 783431"/>
                <a:gd name="connsiteY41" fmla="*/ 711994 h 1202531"/>
                <a:gd name="connsiteX42" fmla="*/ 438150 w 783431"/>
                <a:gd name="connsiteY42" fmla="*/ 669132 h 1202531"/>
                <a:gd name="connsiteX43" fmla="*/ 428625 w 783431"/>
                <a:gd name="connsiteY43" fmla="*/ 642938 h 1202531"/>
                <a:gd name="connsiteX44" fmla="*/ 423862 w 783431"/>
                <a:gd name="connsiteY44" fmla="*/ 607219 h 1202531"/>
                <a:gd name="connsiteX45" fmla="*/ 426244 w 783431"/>
                <a:gd name="connsiteY45" fmla="*/ 578644 h 1202531"/>
                <a:gd name="connsiteX46" fmla="*/ 440531 w 783431"/>
                <a:gd name="connsiteY46" fmla="*/ 566738 h 1202531"/>
                <a:gd name="connsiteX47" fmla="*/ 450056 w 783431"/>
                <a:gd name="connsiteY47" fmla="*/ 535782 h 1202531"/>
                <a:gd name="connsiteX48" fmla="*/ 457200 w 783431"/>
                <a:gd name="connsiteY48" fmla="*/ 519113 h 1202531"/>
                <a:gd name="connsiteX49" fmla="*/ 481012 w 783431"/>
                <a:gd name="connsiteY49" fmla="*/ 526257 h 1202531"/>
                <a:gd name="connsiteX50" fmla="*/ 495300 w 783431"/>
                <a:gd name="connsiteY50" fmla="*/ 576263 h 1202531"/>
                <a:gd name="connsiteX51" fmla="*/ 507206 w 783431"/>
                <a:gd name="connsiteY51" fmla="*/ 581025 h 1202531"/>
                <a:gd name="connsiteX52" fmla="*/ 526256 w 783431"/>
                <a:gd name="connsiteY52" fmla="*/ 583407 h 1202531"/>
                <a:gd name="connsiteX53" fmla="*/ 554831 w 783431"/>
                <a:gd name="connsiteY53" fmla="*/ 583407 h 1202531"/>
                <a:gd name="connsiteX54" fmla="*/ 557212 w 783431"/>
                <a:gd name="connsiteY54" fmla="*/ 547688 h 1202531"/>
                <a:gd name="connsiteX55" fmla="*/ 545306 w 783431"/>
                <a:gd name="connsiteY55" fmla="*/ 502444 h 1202531"/>
                <a:gd name="connsiteX56" fmla="*/ 545306 w 783431"/>
                <a:gd name="connsiteY56" fmla="*/ 476250 h 1202531"/>
                <a:gd name="connsiteX57" fmla="*/ 581025 w 783431"/>
                <a:gd name="connsiteY57" fmla="*/ 454819 h 1202531"/>
                <a:gd name="connsiteX58" fmla="*/ 604837 w 783431"/>
                <a:gd name="connsiteY58" fmla="*/ 435769 h 1202531"/>
                <a:gd name="connsiteX59" fmla="*/ 640556 w 783431"/>
                <a:gd name="connsiteY59" fmla="*/ 414338 h 1202531"/>
                <a:gd name="connsiteX60" fmla="*/ 645319 w 783431"/>
                <a:gd name="connsiteY60" fmla="*/ 395288 h 1202531"/>
                <a:gd name="connsiteX61" fmla="*/ 633412 w 783431"/>
                <a:gd name="connsiteY61" fmla="*/ 371475 h 1202531"/>
                <a:gd name="connsiteX62" fmla="*/ 614362 w 783431"/>
                <a:gd name="connsiteY62" fmla="*/ 369094 h 1202531"/>
                <a:gd name="connsiteX63" fmla="*/ 609600 w 783431"/>
                <a:gd name="connsiteY63" fmla="*/ 366713 h 1202531"/>
                <a:gd name="connsiteX64" fmla="*/ 597694 w 783431"/>
                <a:gd name="connsiteY64" fmla="*/ 357188 h 1202531"/>
                <a:gd name="connsiteX65" fmla="*/ 611981 w 783431"/>
                <a:gd name="connsiteY65" fmla="*/ 345282 h 1202531"/>
                <a:gd name="connsiteX66" fmla="*/ 652462 w 783431"/>
                <a:gd name="connsiteY66" fmla="*/ 316707 h 1202531"/>
                <a:gd name="connsiteX67" fmla="*/ 678656 w 783431"/>
                <a:gd name="connsiteY67" fmla="*/ 264319 h 1202531"/>
                <a:gd name="connsiteX68" fmla="*/ 666750 w 783431"/>
                <a:gd name="connsiteY68" fmla="*/ 242888 h 1202531"/>
                <a:gd name="connsiteX69" fmla="*/ 638175 w 783431"/>
                <a:gd name="connsiteY69" fmla="*/ 219075 h 1202531"/>
                <a:gd name="connsiteX70" fmla="*/ 642937 w 783431"/>
                <a:gd name="connsiteY70" fmla="*/ 180975 h 1202531"/>
                <a:gd name="connsiteX71" fmla="*/ 673894 w 783431"/>
                <a:gd name="connsiteY71" fmla="*/ 171450 h 1202531"/>
                <a:gd name="connsiteX72" fmla="*/ 700087 w 783431"/>
                <a:gd name="connsiteY72" fmla="*/ 142875 h 1202531"/>
                <a:gd name="connsiteX73" fmla="*/ 700087 w 783431"/>
                <a:gd name="connsiteY73" fmla="*/ 111919 h 1202531"/>
                <a:gd name="connsiteX74" fmla="*/ 666750 w 783431"/>
                <a:gd name="connsiteY74" fmla="*/ 107157 h 1202531"/>
                <a:gd name="connsiteX75" fmla="*/ 645319 w 783431"/>
                <a:gd name="connsiteY75" fmla="*/ 102394 h 1202531"/>
                <a:gd name="connsiteX76" fmla="*/ 645319 w 783431"/>
                <a:gd name="connsiteY76" fmla="*/ 102394 h 1202531"/>
                <a:gd name="connsiteX77" fmla="*/ 678656 w 783431"/>
                <a:gd name="connsiteY77" fmla="*/ 69057 h 1202531"/>
                <a:gd name="connsiteX78" fmla="*/ 685800 w 783431"/>
                <a:gd name="connsiteY78" fmla="*/ 40482 h 1202531"/>
                <a:gd name="connsiteX79" fmla="*/ 678656 w 783431"/>
                <a:gd name="connsiteY79" fmla="*/ 21432 h 1202531"/>
                <a:gd name="connsiteX80" fmla="*/ 695325 w 783431"/>
                <a:gd name="connsiteY80" fmla="*/ 2382 h 1202531"/>
                <a:gd name="connsiteX81" fmla="*/ 628650 w 783431"/>
                <a:gd name="connsiteY81" fmla="*/ 0 h 1202531"/>
                <a:gd name="connsiteX82" fmla="*/ 552450 w 783431"/>
                <a:gd name="connsiteY82" fmla="*/ 52388 h 1202531"/>
                <a:gd name="connsiteX83" fmla="*/ 538162 w 783431"/>
                <a:gd name="connsiteY83" fmla="*/ 90488 h 1202531"/>
                <a:gd name="connsiteX84" fmla="*/ 445294 w 783431"/>
                <a:gd name="connsiteY84" fmla="*/ 126207 h 1202531"/>
                <a:gd name="connsiteX85" fmla="*/ 397669 w 783431"/>
                <a:gd name="connsiteY85" fmla="*/ 159544 h 1202531"/>
                <a:gd name="connsiteX86" fmla="*/ 376237 w 783431"/>
                <a:gd name="connsiteY86" fmla="*/ 190500 h 1202531"/>
                <a:gd name="connsiteX87" fmla="*/ 350044 w 783431"/>
                <a:gd name="connsiteY87" fmla="*/ 140494 h 1202531"/>
                <a:gd name="connsiteX88" fmla="*/ 316706 w 783431"/>
                <a:gd name="connsiteY88" fmla="*/ 140494 h 1202531"/>
                <a:gd name="connsiteX89" fmla="*/ 304800 w 783431"/>
                <a:gd name="connsiteY89" fmla="*/ 166688 h 1202531"/>
                <a:gd name="connsiteX90" fmla="*/ 280987 w 783431"/>
                <a:gd name="connsiteY90" fmla="*/ 230982 h 1202531"/>
                <a:gd name="connsiteX91" fmla="*/ 154781 w 783431"/>
                <a:gd name="connsiteY91" fmla="*/ 223838 h 1202531"/>
                <a:gd name="connsiteX92" fmla="*/ 140494 w 783431"/>
                <a:gd name="connsiteY92" fmla="*/ 245269 h 1202531"/>
                <a:gd name="connsiteX93" fmla="*/ 138112 w 783431"/>
                <a:gd name="connsiteY93" fmla="*/ 280988 h 1202531"/>
                <a:gd name="connsiteX94" fmla="*/ 66675 w 783431"/>
                <a:gd name="connsiteY94" fmla="*/ 309563 h 1202531"/>
                <a:gd name="connsiteX95" fmla="*/ 54769 w 783431"/>
                <a:gd name="connsiteY95" fmla="*/ 323850 h 1202531"/>
                <a:gd name="connsiteX96" fmla="*/ 66675 w 783431"/>
                <a:gd name="connsiteY96" fmla="*/ 381000 h 1202531"/>
                <a:gd name="connsiteX97" fmla="*/ 19050 w 783431"/>
                <a:gd name="connsiteY97" fmla="*/ 423863 h 1202531"/>
                <a:gd name="connsiteX98" fmla="*/ 26194 w 783431"/>
                <a:gd name="connsiteY98" fmla="*/ 490538 h 1202531"/>
                <a:gd name="connsiteX99" fmla="*/ 33337 w 783431"/>
                <a:gd name="connsiteY99" fmla="*/ 554832 h 1202531"/>
                <a:gd name="connsiteX100" fmla="*/ 0 w 783431"/>
                <a:gd name="connsiteY100" fmla="*/ 614363 h 1202531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419100 w 783431"/>
                <a:gd name="connsiteY14" fmla="*/ 1190624 h 1202531"/>
                <a:gd name="connsiteX15" fmla="*/ 469106 w 783431"/>
                <a:gd name="connsiteY15" fmla="*/ 1181100 h 1202531"/>
                <a:gd name="connsiteX16" fmla="*/ 554831 w 783431"/>
                <a:gd name="connsiteY16" fmla="*/ 1202531 h 1202531"/>
                <a:gd name="connsiteX17" fmla="*/ 592931 w 783431"/>
                <a:gd name="connsiteY17" fmla="*/ 1126331 h 1202531"/>
                <a:gd name="connsiteX18" fmla="*/ 604837 w 783431"/>
                <a:gd name="connsiteY18" fmla="*/ 1085850 h 1202531"/>
                <a:gd name="connsiteX19" fmla="*/ 585787 w 783431"/>
                <a:gd name="connsiteY19" fmla="*/ 1035844 h 1202531"/>
                <a:gd name="connsiteX20" fmla="*/ 607219 w 783431"/>
                <a:gd name="connsiteY20" fmla="*/ 1021557 h 1202531"/>
                <a:gd name="connsiteX21" fmla="*/ 645319 w 783431"/>
                <a:gd name="connsiteY21" fmla="*/ 1016794 h 1202531"/>
                <a:gd name="connsiteX22" fmla="*/ 685800 w 783431"/>
                <a:gd name="connsiteY22" fmla="*/ 997744 h 1202531"/>
                <a:gd name="connsiteX23" fmla="*/ 716756 w 783431"/>
                <a:gd name="connsiteY23" fmla="*/ 1002507 h 1202531"/>
                <a:gd name="connsiteX24" fmla="*/ 738187 w 783431"/>
                <a:gd name="connsiteY24" fmla="*/ 969169 h 1202531"/>
                <a:gd name="connsiteX25" fmla="*/ 783431 w 783431"/>
                <a:gd name="connsiteY25" fmla="*/ 933450 h 1202531"/>
                <a:gd name="connsiteX26" fmla="*/ 776287 w 783431"/>
                <a:gd name="connsiteY26" fmla="*/ 907257 h 1202531"/>
                <a:gd name="connsiteX27" fmla="*/ 752475 w 783431"/>
                <a:gd name="connsiteY27" fmla="*/ 888207 h 1202531"/>
                <a:gd name="connsiteX28" fmla="*/ 752475 w 783431"/>
                <a:gd name="connsiteY28" fmla="*/ 864394 h 1202531"/>
                <a:gd name="connsiteX29" fmla="*/ 728662 w 783431"/>
                <a:gd name="connsiteY29" fmla="*/ 852488 h 1202531"/>
                <a:gd name="connsiteX30" fmla="*/ 711994 w 783431"/>
                <a:gd name="connsiteY30" fmla="*/ 802482 h 1202531"/>
                <a:gd name="connsiteX31" fmla="*/ 688181 w 783431"/>
                <a:gd name="connsiteY31" fmla="*/ 814388 h 1202531"/>
                <a:gd name="connsiteX32" fmla="*/ 659606 w 783431"/>
                <a:gd name="connsiteY32" fmla="*/ 814388 h 1202531"/>
                <a:gd name="connsiteX33" fmla="*/ 647700 w 783431"/>
                <a:gd name="connsiteY33" fmla="*/ 847725 h 1202531"/>
                <a:gd name="connsiteX34" fmla="*/ 623887 w 783431"/>
                <a:gd name="connsiteY34" fmla="*/ 847725 h 1202531"/>
                <a:gd name="connsiteX35" fmla="*/ 576262 w 783431"/>
                <a:gd name="connsiteY35" fmla="*/ 828675 h 1202531"/>
                <a:gd name="connsiteX36" fmla="*/ 554831 w 783431"/>
                <a:gd name="connsiteY36" fmla="*/ 816769 h 1202531"/>
                <a:gd name="connsiteX37" fmla="*/ 547687 w 783431"/>
                <a:gd name="connsiteY37" fmla="*/ 783432 h 1202531"/>
                <a:gd name="connsiteX38" fmla="*/ 561975 w 783431"/>
                <a:gd name="connsiteY38" fmla="*/ 754857 h 1202531"/>
                <a:gd name="connsiteX39" fmla="*/ 533400 w 783431"/>
                <a:gd name="connsiteY39" fmla="*/ 733425 h 1202531"/>
                <a:gd name="connsiteX40" fmla="*/ 509587 w 783431"/>
                <a:gd name="connsiteY40" fmla="*/ 711994 h 1202531"/>
                <a:gd name="connsiteX41" fmla="*/ 473869 w 783431"/>
                <a:gd name="connsiteY41" fmla="*/ 711994 h 1202531"/>
                <a:gd name="connsiteX42" fmla="*/ 435769 w 783431"/>
                <a:gd name="connsiteY42" fmla="*/ 711994 h 1202531"/>
                <a:gd name="connsiteX43" fmla="*/ 438150 w 783431"/>
                <a:gd name="connsiteY43" fmla="*/ 669132 h 1202531"/>
                <a:gd name="connsiteX44" fmla="*/ 428625 w 783431"/>
                <a:gd name="connsiteY44" fmla="*/ 642938 h 1202531"/>
                <a:gd name="connsiteX45" fmla="*/ 423862 w 783431"/>
                <a:gd name="connsiteY45" fmla="*/ 607219 h 1202531"/>
                <a:gd name="connsiteX46" fmla="*/ 426244 w 783431"/>
                <a:gd name="connsiteY46" fmla="*/ 578644 h 1202531"/>
                <a:gd name="connsiteX47" fmla="*/ 440531 w 783431"/>
                <a:gd name="connsiteY47" fmla="*/ 566738 h 1202531"/>
                <a:gd name="connsiteX48" fmla="*/ 450056 w 783431"/>
                <a:gd name="connsiteY48" fmla="*/ 535782 h 1202531"/>
                <a:gd name="connsiteX49" fmla="*/ 457200 w 783431"/>
                <a:gd name="connsiteY49" fmla="*/ 519113 h 1202531"/>
                <a:gd name="connsiteX50" fmla="*/ 481012 w 783431"/>
                <a:gd name="connsiteY50" fmla="*/ 526257 h 1202531"/>
                <a:gd name="connsiteX51" fmla="*/ 495300 w 783431"/>
                <a:gd name="connsiteY51" fmla="*/ 576263 h 1202531"/>
                <a:gd name="connsiteX52" fmla="*/ 507206 w 783431"/>
                <a:gd name="connsiteY52" fmla="*/ 581025 h 1202531"/>
                <a:gd name="connsiteX53" fmla="*/ 526256 w 783431"/>
                <a:gd name="connsiteY53" fmla="*/ 583407 h 1202531"/>
                <a:gd name="connsiteX54" fmla="*/ 554831 w 783431"/>
                <a:gd name="connsiteY54" fmla="*/ 583407 h 1202531"/>
                <a:gd name="connsiteX55" fmla="*/ 557212 w 783431"/>
                <a:gd name="connsiteY55" fmla="*/ 547688 h 1202531"/>
                <a:gd name="connsiteX56" fmla="*/ 545306 w 783431"/>
                <a:gd name="connsiteY56" fmla="*/ 502444 h 1202531"/>
                <a:gd name="connsiteX57" fmla="*/ 545306 w 783431"/>
                <a:gd name="connsiteY57" fmla="*/ 476250 h 1202531"/>
                <a:gd name="connsiteX58" fmla="*/ 581025 w 783431"/>
                <a:gd name="connsiteY58" fmla="*/ 454819 h 1202531"/>
                <a:gd name="connsiteX59" fmla="*/ 604837 w 783431"/>
                <a:gd name="connsiteY59" fmla="*/ 435769 h 1202531"/>
                <a:gd name="connsiteX60" fmla="*/ 640556 w 783431"/>
                <a:gd name="connsiteY60" fmla="*/ 414338 h 1202531"/>
                <a:gd name="connsiteX61" fmla="*/ 645319 w 783431"/>
                <a:gd name="connsiteY61" fmla="*/ 395288 h 1202531"/>
                <a:gd name="connsiteX62" fmla="*/ 633412 w 783431"/>
                <a:gd name="connsiteY62" fmla="*/ 371475 h 1202531"/>
                <a:gd name="connsiteX63" fmla="*/ 614362 w 783431"/>
                <a:gd name="connsiteY63" fmla="*/ 369094 h 1202531"/>
                <a:gd name="connsiteX64" fmla="*/ 609600 w 783431"/>
                <a:gd name="connsiteY64" fmla="*/ 366713 h 1202531"/>
                <a:gd name="connsiteX65" fmla="*/ 597694 w 783431"/>
                <a:gd name="connsiteY65" fmla="*/ 357188 h 1202531"/>
                <a:gd name="connsiteX66" fmla="*/ 611981 w 783431"/>
                <a:gd name="connsiteY66" fmla="*/ 345282 h 1202531"/>
                <a:gd name="connsiteX67" fmla="*/ 652462 w 783431"/>
                <a:gd name="connsiteY67" fmla="*/ 316707 h 1202531"/>
                <a:gd name="connsiteX68" fmla="*/ 678656 w 783431"/>
                <a:gd name="connsiteY68" fmla="*/ 264319 h 1202531"/>
                <a:gd name="connsiteX69" fmla="*/ 666750 w 783431"/>
                <a:gd name="connsiteY69" fmla="*/ 242888 h 1202531"/>
                <a:gd name="connsiteX70" fmla="*/ 638175 w 783431"/>
                <a:gd name="connsiteY70" fmla="*/ 219075 h 1202531"/>
                <a:gd name="connsiteX71" fmla="*/ 642937 w 783431"/>
                <a:gd name="connsiteY71" fmla="*/ 180975 h 1202531"/>
                <a:gd name="connsiteX72" fmla="*/ 673894 w 783431"/>
                <a:gd name="connsiteY72" fmla="*/ 171450 h 1202531"/>
                <a:gd name="connsiteX73" fmla="*/ 700087 w 783431"/>
                <a:gd name="connsiteY73" fmla="*/ 142875 h 1202531"/>
                <a:gd name="connsiteX74" fmla="*/ 700087 w 783431"/>
                <a:gd name="connsiteY74" fmla="*/ 111919 h 1202531"/>
                <a:gd name="connsiteX75" fmla="*/ 666750 w 783431"/>
                <a:gd name="connsiteY75" fmla="*/ 107157 h 1202531"/>
                <a:gd name="connsiteX76" fmla="*/ 645319 w 783431"/>
                <a:gd name="connsiteY76" fmla="*/ 102394 h 1202531"/>
                <a:gd name="connsiteX77" fmla="*/ 645319 w 783431"/>
                <a:gd name="connsiteY77" fmla="*/ 102394 h 1202531"/>
                <a:gd name="connsiteX78" fmla="*/ 678656 w 783431"/>
                <a:gd name="connsiteY78" fmla="*/ 69057 h 1202531"/>
                <a:gd name="connsiteX79" fmla="*/ 685800 w 783431"/>
                <a:gd name="connsiteY79" fmla="*/ 40482 h 1202531"/>
                <a:gd name="connsiteX80" fmla="*/ 678656 w 783431"/>
                <a:gd name="connsiteY80" fmla="*/ 21432 h 1202531"/>
                <a:gd name="connsiteX81" fmla="*/ 695325 w 783431"/>
                <a:gd name="connsiteY81" fmla="*/ 2382 h 1202531"/>
                <a:gd name="connsiteX82" fmla="*/ 628650 w 783431"/>
                <a:gd name="connsiteY82" fmla="*/ 0 h 1202531"/>
                <a:gd name="connsiteX83" fmla="*/ 552450 w 783431"/>
                <a:gd name="connsiteY83" fmla="*/ 52388 h 1202531"/>
                <a:gd name="connsiteX84" fmla="*/ 538162 w 783431"/>
                <a:gd name="connsiteY84" fmla="*/ 90488 h 1202531"/>
                <a:gd name="connsiteX85" fmla="*/ 445294 w 783431"/>
                <a:gd name="connsiteY85" fmla="*/ 126207 h 1202531"/>
                <a:gd name="connsiteX86" fmla="*/ 397669 w 783431"/>
                <a:gd name="connsiteY86" fmla="*/ 159544 h 1202531"/>
                <a:gd name="connsiteX87" fmla="*/ 376237 w 783431"/>
                <a:gd name="connsiteY87" fmla="*/ 190500 h 1202531"/>
                <a:gd name="connsiteX88" fmla="*/ 350044 w 783431"/>
                <a:gd name="connsiteY88" fmla="*/ 140494 h 1202531"/>
                <a:gd name="connsiteX89" fmla="*/ 316706 w 783431"/>
                <a:gd name="connsiteY89" fmla="*/ 140494 h 1202531"/>
                <a:gd name="connsiteX90" fmla="*/ 304800 w 783431"/>
                <a:gd name="connsiteY90" fmla="*/ 166688 h 1202531"/>
                <a:gd name="connsiteX91" fmla="*/ 280987 w 783431"/>
                <a:gd name="connsiteY91" fmla="*/ 230982 h 1202531"/>
                <a:gd name="connsiteX92" fmla="*/ 154781 w 783431"/>
                <a:gd name="connsiteY92" fmla="*/ 223838 h 1202531"/>
                <a:gd name="connsiteX93" fmla="*/ 140494 w 783431"/>
                <a:gd name="connsiteY93" fmla="*/ 245269 h 1202531"/>
                <a:gd name="connsiteX94" fmla="*/ 138112 w 783431"/>
                <a:gd name="connsiteY94" fmla="*/ 280988 h 1202531"/>
                <a:gd name="connsiteX95" fmla="*/ 66675 w 783431"/>
                <a:gd name="connsiteY95" fmla="*/ 309563 h 1202531"/>
                <a:gd name="connsiteX96" fmla="*/ 54769 w 783431"/>
                <a:gd name="connsiteY96" fmla="*/ 323850 h 1202531"/>
                <a:gd name="connsiteX97" fmla="*/ 66675 w 783431"/>
                <a:gd name="connsiteY97" fmla="*/ 381000 h 1202531"/>
                <a:gd name="connsiteX98" fmla="*/ 19050 w 783431"/>
                <a:gd name="connsiteY98" fmla="*/ 423863 h 1202531"/>
                <a:gd name="connsiteX99" fmla="*/ 26194 w 783431"/>
                <a:gd name="connsiteY99" fmla="*/ 490538 h 1202531"/>
                <a:gd name="connsiteX100" fmla="*/ 33337 w 783431"/>
                <a:gd name="connsiteY100" fmla="*/ 554832 h 1202531"/>
                <a:gd name="connsiteX101" fmla="*/ 0 w 783431"/>
                <a:gd name="connsiteY101" fmla="*/ 614363 h 1202531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69106 w 783431"/>
                <a:gd name="connsiteY15" fmla="*/ 1181100 h 1276349"/>
                <a:gd name="connsiteX16" fmla="*/ 554831 w 783431"/>
                <a:gd name="connsiteY16" fmla="*/ 1202531 h 1276349"/>
                <a:gd name="connsiteX17" fmla="*/ 592931 w 783431"/>
                <a:gd name="connsiteY17" fmla="*/ 1126331 h 1276349"/>
                <a:gd name="connsiteX18" fmla="*/ 604837 w 783431"/>
                <a:gd name="connsiteY18" fmla="*/ 1085850 h 1276349"/>
                <a:gd name="connsiteX19" fmla="*/ 585787 w 783431"/>
                <a:gd name="connsiteY19" fmla="*/ 1035844 h 1276349"/>
                <a:gd name="connsiteX20" fmla="*/ 607219 w 783431"/>
                <a:gd name="connsiteY20" fmla="*/ 1021557 h 1276349"/>
                <a:gd name="connsiteX21" fmla="*/ 645319 w 783431"/>
                <a:gd name="connsiteY21" fmla="*/ 1016794 h 1276349"/>
                <a:gd name="connsiteX22" fmla="*/ 685800 w 783431"/>
                <a:gd name="connsiteY22" fmla="*/ 997744 h 1276349"/>
                <a:gd name="connsiteX23" fmla="*/ 716756 w 783431"/>
                <a:gd name="connsiteY23" fmla="*/ 1002507 h 1276349"/>
                <a:gd name="connsiteX24" fmla="*/ 738187 w 783431"/>
                <a:gd name="connsiteY24" fmla="*/ 969169 h 1276349"/>
                <a:gd name="connsiteX25" fmla="*/ 783431 w 783431"/>
                <a:gd name="connsiteY25" fmla="*/ 933450 h 1276349"/>
                <a:gd name="connsiteX26" fmla="*/ 776287 w 783431"/>
                <a:gd name="connsiteY26" fmla="*/ 907257 h 1276349"/>
                <a:gd name="connsiteX27" fmla="*/ 752475 w 783431"/>
                <a:gd name="connsiteY27" fmla="*/ 888207 h 1276349"/>
                <a:gd name="connsiteX28" fmla="*/ 752475 w 783431"/>
                <a:gd name="connsiteY28" fmla="*/ 864394 h 1276349"/>
                <a:gd name="connsiteX29" fmla="*/ 728662 w 783431"/>
                <a:gd name="connsiteY29" fmla="*/ 852488 h 1276349"/>
                <a:gd name="connsiteX30" fmla="*/ 711994 w 783431"/>
                <a:gd name="connsiteY30" fmla="*/ 802482 h 1276349"/>
                <a:gd name="connsiteX31" fmla="*/ 688181 w 783431"/>
                <a:gd name="connsiteY31" fmla="*/ 814388 h 1276349"/>
                <a:gd name="connsiteX32" fmla="*/ 659606 w 783431"/>
                <a:gd name="connsiteY32" fmla="*/ 814388 h 1276349"/>
                <a:gd name="connsiteX33" fmla="*/ 647700 w 783431"/>
                <a:gd name="connsiteY33" fmla="*/ 847725 h 1276349"/>
                <a:gd name="connsiteX34" fmla="*/ 623887 w 783431"/>
                <a:gd name="connsiteY34" fmla="*/ 847725 h 1276349"/>
                <a:gd name="connsiteX35" fmla="*/ 576262 w 783431"/>
                <a:gd name="connsiteY35" fmla="*/ 828675 h 1276349"/>
                <a:gd name="connsiteX36" fmla="*/ 554831 w 783431"/>
                <a:gd name="connsiteY36" fmla="*/ 816769 h 1276349"/>
                <a:gd name="connsiteX37" fmla="*/ 547687 w 783431"/>
                <a:gd name="connsiteY37" fmla="*/ 783432 h 1276349"/>
                <a:gd name="connsiteX38" fmla="*/ 561975 w 783431"/>
                <a:gd name="connsiteY38" fmla="*/ 754857 h 1276349"/>
                <a:gd name="connsiteX39" fmla="*/ 533400 w 783431"/>
                <a:gd name="connsiteY39" fmla="*/ 733425 h 1276349"/>
                <a:gd name="connsiteX40" fmla="*/ 509587 w 783431"/>
                <a:gd name="connsiteY40" fmla="*/ 711994 h 1276349"/>
                <a:gd name="connsiteX41" fmla="*/ 473869 w 783431"/>
                <a:gd name="connsiteY41" fmla="*/ 711994 h 1276349"/>
                <a:gd name="connsiteX42" fmla="*/ 435769 w 783431"/>
                <a:gd name="connsiteY42" fmla="*/ 711994 h 1276349"/>
                <a:gd name="connsiteX43" fmla="*/ 438150 w 783431"/>
                <a:gd name="connsiteY43" fmla="*/ 669132 h 1276349"/>
                <a:gd name="connsiteX44" fmla="*/ 428625 w 783431"/>
                <a:gd name="connsiteY44" fmla="*/ 642938 h 1276349"/>
                <a:gd name="connsiteX45" fmla="*/ 423862 w 783431"/>
                <a:gd name="connsiteY45" fmla="*/ 607219 h 1276349"/>
                <a:gd name="connsiteX46" fmla="*/ 426244 w 783431"/>
                <a:gd name="connsiteY46" fmla="*/ 578644 h 1276349"/>
                <a:gd name="connsiteX47" fmla="*/ 440531 w 783431"/>
                <a:gd name="connsiteY47" fmla="*/ 566738 h 1276349"/>
                <a:gd name="connsiteX48" fmla="*/ 450056 w 783431"/>
                <a:gd name="connsiteY48" fmla="*/ 535782 h 1276349"/>
                <a:gd name="connsiteX49" fmla="*/ 457200 w 783431"/>
                <a:gd name="connsiteY49" fmla="*/ 519113 h 1276349"/>
                <a:gd name="connsiteX50" fmla="*/ 481012 w 783431"/>
                <a:gd name="connsiteY50" fmla="*/ 526257 h 1276349"/>
                <a:gd name="connsiteX51" fmla="*/ 495300 w 783431"/>
                <a:gd name="connsiteY51" fmla="*/ 576263 h 1276349"/>
                <a:gd name="connsiteX52" fmla="*/ 507206 w 783431"/>
                <a:gd name="connsiteY52" fmla="*/ 581025 h 1276349"/>
                <a:gd name="connsiteX53" fmla="*/ 526256 w 783431"/>
                <a:gd name="connsiteY53" fmla="*/ 583407 h 1276349"/>
                <a:gd name="connsiteX54" fmla="*/ 554831 w 783431"/>
                <a:gd name="connsiteY54" fmla="*/ 583407 h 1276349"/>
                <a:gd name="connsiteX55" fmla="*/ 557212 w 783431"/>
                <a:gd name="connsiteY55" fmla="*/ 547688 h 1276349"/>
                <a:gd name="connsiteX56" fmla="*/ 545306 w 783431"/>
                <a:gd name="connsiteY56" fmla="*/ 502444 h 1276349"/>
                <a:gd name="connsiteX57" fmla="*/ 545306 w 783431"/>
                <a:gd name="connsiteY57" fmla="*/ 476250 h 1276349"/>
                <a:gd name="connsiteX58" fmla="*/ 581025 w 783431"/>
                <a:gd name="connsiteY58" fmla="*/ 454819 h 1276349"/>
                <a:gd name="connsiteX59" fmla="*/ 604837 w 783431"/>
                <a:gd name="connsiteY59" fmla="*/ 435769 h 1276349"/>
                <a:gd name="connsiteX60" fmla="*/ 640556 w 783431"/>
                <a:gd name="connsiteY60" fmla="*/ 414338 h 1276349"/>
                <a:gd name="connsiteX61" fmla="*/ 645319 w 783431"/>
                <a:gd name="connsiteY61" fmla="*/ 395288 h 1276349"/>
                <a:gd name="connsiteX62" fmla="*/ 633412 w 783431"/>
                <a:gd name="connsiteY62" fmla="*/ 371475 h 1276349"/>
                <a:gd name="connsiteX63" fmla="*/ 614362 w 783431"/>
                <a:gd name="connsiteY63" fmla="*/ 369094 h 1276349"/>
                <a:gd name="connsiteX64" fmla="*/ 609600 w 783431"/>
                <a:gd name="connsiteY64" fmla="*/ 366713 h 1276349"/>
                <a:gd name="connsiteX65" fmla="*/ 597694 w 783431"/>
                <a:gd name="connsiteY65" fmla="*/ 357188 h 1276349"/>
                <a:gd name="connsiteX66" fmla="*/ 611981 w 783431"/>
                <a:gd name="connsiteY66" fmla="*/ 345282 h 1276349"/>
                <a:gd name="connsiteX67" fmla="*/ 652462 w 783431"/>
                <a:gd name="connsiteY67" fmla="*/ 316707 h 1276349"/>
                <a:gd name="connsiteX68" fmla="*/ 678656 w 783431"/>
                <a:gd name="connsiteY68" fmla="*/ 264319 h 1276349"/>
                <a:gd name="connsiteX69" fmla="*/ 666750 w 783431"/>
                <a:gd name="connsiteY69" fmla="*/ 242888 h 1276349"/>
                <a:gd name="connsiteX70" fmla="*/ 638175 w 783431"/>
                <a:gd name="connsiteY70" fmla="*/ 219075 h 1276349"/>
                <a:gd name="connsiteX71" fmla="*/ 642937 w 783431"/>
                <a:gd name="connsiteY71" fmla="*/ 180975 h 1276349"/>
                <a:gd name="connsiteX72" fmla="*/ 673894 w 783431"/>
                <a:gd name="connsiteY72" fmla="*/ 171450 h 1276349"/>
                <a:gd name="connsiteX73" fmla="*/ 700087 w 783431"/>
                <a:gd name="connsiteY73" fmla="*/ 142875 h 1276349"/>
                <a:gd name="connsiteX74" fmla="*/ 700087 w 783431"/>
                <a:gd name="connsiteY74" fmla="*/ 111919 h 1276349"/>
                <a:gd name="connsiteX75" fmla="*/ 666750 w 783431"/>
                <a:gd name="connsiteY75" fmla="*/ 107157 h 1276349"/>
                <a:gd name="connsiteX76" fmla="*/ 645319 w 783431"/>
                <a:gd name="connsiteY76" fmla="*/ 102394 h 1276349"/>
                <a:gd name="connsiteX77" fmla="*/ 645319 w 783431"/>
                <a:gd name="connsiteY77" fmla="*/ 102394 h 1276349"/>
                <a:gd name="connsiteX78" fmla="*/ 678656 w 783431"/>
                <a:gd name="connsiteY78" fmla="*/ 69057 h 1276349"/>
                <a:gd name="connsiteX79" fmla="*/ 685800 w 783431"/>
                <a:gd name="connsiteY79" fmla="*/ 40482 h 1276349"/>
                <a:gd name="connsiteX80" fmla="*/ 678656 w 783431"/>
                <a:gd name="connsiteY80" fmla="*/ 21432 h 1276349"/>
                <a:gd name="connsiteX81" fmla="*/ 695325 w 783431"/>
                <a:gd name="connsiteY81" fmla="*/ 2382 h 1276349"/>
                <a:gd name="connsiteX82" fmla="*/ 628650 w 783431"/>
                <a:gd name="connsiteY82" fmla="*/ 0 h 1276349"/>
                <a:gd name="connsiteX83" fmla="*/ 552450 w 783431"/>
                <a:gd name="connsiteY83" fmla="*/ 52388 h 1276349"/>
                <a:gd name="connsiteX84" fmla="*/ 538162 w 783431"/>
                <a:gd name="connsiteY84" fmla="*/ 90488 h 1276349"/>
                <a:gd name="connsiteX85" fmla="*/ 445294 w 783431"/>
                <a:gd name="connsiteY85" fmla="*/ 126207 h 1276349"/>
                <a:gd name="connsiteX86" fmla="*/ 397669 w 783431"/>
                <a:gd name="connsiteY86" fmla="*/ 159544 h 1276349"/>
                <a:gd name="connsiteX87" fmla="*/ 376237 w 783431"/>
                <a:gd name="connsiteY87" fmla="*/ 190500 h 1276349"/>
                <a:gd name="connsiteX88" fmla="*/ 350044 w 783431"/>
                <a:gd name="connsiteY88" fmla="*/ 140494 h 1276349"/>
                <a:gd name="connsiteX89" fmla="*/ 316706 w 783431"/>
                <a:gd name="connsiteY89" fmla="*/ 140494 h 1276349"/>
                <a:gd name="connsiteX90" fmla="*/ 304800 w 783431"/>
                <a:gd name="connsiteY90" fmla="*/ 166688 h 1276349"/>
                <a:gd name="connsiteX91" fmla="*/ 280987 w 783431"/>
                <a:gd name="connsiteY91" fmla="*/ 230982 h 1276349"/>
                <a:gd name="connsiteX92" fmla="*/ 154781 w 783431"/>
                <a:gd name="connsiteY92" fmla="*/ 223838 h 1276349"/>
                <a:gd name="connsiteX93" fmla="*/ 140494 w 783431"/>
                <a:gd name="connsiteY93" fmla="*/ 245269 h 1276349"/>
                <a:gd name="connsiteX94" fmla="*/ 138112 w 783431"/>
                <a:gd name="connsiteY94" fmla="*/ 280988 h 1276349"/>
                <a:gd name="connsiteX95" fmla="*/ 66675 w 783431"/>
                <a:gd name="connsiteY95" fmla="*/ 309563 h 1276349"/>
                <a:gd name="connsiteX96" fmla="*/ 54769 w 783431"/>
                <a:gd name="connsiteY96" fmla="*/ 323850 h 1276349"/>
                <a:gd name="connsiteX97" fmla="*/ 66675 w 783431"/>
                <a:gd name="connsiteY97" fmla="*/ 381000 h 1276349"/>
                <a:gd name="connsiteX98" fmla="*/ 19050 w 783431"/>
                <a:gd name="connsiteY98" fmla="*/ 423863 h 1276349"/>
                <a:gd name="connsiteX99" fmla="*/ 26194 w 783431"/>
                <a:gd name="connsiteY99" fmla="*/ 490538 h 1276349"/>
                <a:gd name="connsiteX100" fmla="*/ 33337 w 783431"/>
                <a:gd name="connsiteY100" fmla="*/ 554832 h 1276349"/>
                <a:gd name="connsiteX101" fmla="*/ 0 w 783431"/>
                <a:gd name="connsiteY101" fmla="*/ 614363 h 1276349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38150 w 783431"/>
                <a:gd name="connsiteY15" fmla="*/ 1228724 h 1276349"/>
                <a:gd name="connsiteX16" fmla="*/ 469106 w 783431"/>
                <a:gd name="connsiteY16" fmla="*/ 1181100 h 1276349"/>
                <a:gd name="connsiteX17" fmla="*/ 554831 w 783431"/>
                <a:gd name="connsiteY17" fmla="*/ 1202531 h 1276349"/>
                <a:gd name="connsiteX18" fmla="*/ 592931 w 783431"/>
                <a:gd name="connsiteY18" fmla="*/ 1126331 h 1276349"/>
                <a:gd name="connsiteX19" fmla="*/ 604837 w 783431"/>
                <a:gd name="connsiteY19" fmla="*/ 1085850 h 1276349"/>
                <a:gd name="connsiteX20" fmla="*/ 585787 w 783431"/>
                <a:gd name="connsiteY20" fmla="*/ 1035844 h 1276349"/>
                <a:gd name="connsiteX21" fmla="*/ 607219 w 783431"/>
                <a:gd name="connsiteY21" fmla="*/ 1021557 h 1276349"/>
                <a:gd name="connsiteX22" fmla="*/ 645319 w 783431"/>
                <a:gd name="connsiteY22" fmla="*/ 1016794 h 1276349"/>
                <a:gd name="connsiteX23" fmla="*/ 685800 w 783431"/>
                <a:gd name="connsiteY23" fmla="*/ 997744 h 1276349"/>
                <a:gd name="connsiteX24" fmla="*/ 716756 w 783431"/>
                <a:gd name="connsiteY24" fmla="*/ 1002507 h 1276349"/>
                <a:gd name="connsiteX25" fmla="*/ 738187 w 783431"/>
                <a:gd name="connsiteY25" fmla="*/ 969169 h 1276349"/>
                <a:gd name="connsiteX26" fmla="*/ 783431 w 783431"/>
                <a:gd name="connsiteY26" fmla="*/ 933450 h 1276349"/>
                <a:gd name="connsiteX27" fmla="*/ 776287 w 783431"/>
                <a:gd name="connsiteY27" fmla="*/ 907257 h 1276349"/>
                <a:gd name="connsiteX28" fmla="*/ 752475 w 783431"/>
                <a:gd name="connsiteY28" fmla="*/ 888207 h 1276349"/>
                <a:gd name="connsiteX29" fmla="*/ 752475 w 783431"/>
                <a:gd name="connsiteY29" fmla="*/ 864394 h 1276349"/>
                <a:gd name="connsiteX30" fmla="*/ 728662 w 783431"/>
                <a:gd name="connsiteY30" fmla="*/ 852488 h 1276349"/>
                <a:gd name="connsiteX31" fmla="*/ 711994 w 783431"/>
                <a:gd name="connsiteY31" fmla="*/ 802482 h 1276349"/>
                <a:gd name="connsiteX32" fmla="*/ 688181 w 783431"/>
                <a:gd name="connsiteY32" fmla="*/ 814388 h 1276349"/>
                <a:gd name="connsiteX33" fmla="*/ 659606 w 783431"/>
                <a:gd name="connsiteY33" fmla="*/ 814388 h 1276349"/>
                <a:gd name="connsiteX34" fmla="*/ 647700 w 783431"/>
                <a:gd name="connsiteY34" fmla="*/ 847725 h 1276349"/>
                <a:gd name="connsiteX35" fmla="*/ 623887 w 783431"/>
                <a:gd name="connsiteY35" fmla="*/ 847725 h 1276349"/>
                <a:gd name="connsiteX36" fmla="*/ 576262 w 783431"/>
                <a:gd name="connsiteY36" fmla="*/ 828675 h 1276349"/>
                <a:gd name="connsiteX37" fmla="*/ 554831 w 783431"/>
                <a:gd name="connsiteY37" fmla="*/ 816769 h 1276349"/>
                <a:gd name="connsiteX38" fmla="*/ 547687 w 783431"/>
                <a:gd name="connsiteY38" fmla="*/ 783432 h 1276349"/>
                <a:gd name="connsiteX39" fmla="*/ 561975 w 783431"/>
                <a:gd name="connsiteY39" fmla="*/ 754857 h 1276349"/>
                <a:gd name="connsiteX40" fmla="*/ 533400 w 783431"/>
                <a:gd name="connsiteY40" fmla="*/ 733425 h 1276349"/>
                <a:gd name="connsiteX41" fmla="*/ 509587 w 783431"/>
                <a:gd name="connsiteY41" fmla="*/ 711994 h 1276349"/>
                <a:gd name="connsiteX42" fmla="*/ 473869 w 783431"/>
                <a:gd name="connsiteY42" fmla="*/ 711994 h 1276349"/>
                <a:gd name="connsiteX43" fmla="*/ 435769 w 783431"/>
                <a:gd name="connsiteY43" fmla="*/ 711994 h 1276349"/>
                <a:gd name="connsiteX44" fmla="*/ 438150 w 783431"/>
                <a:gd name="connsiteY44" fmla="*/ 669132 h 1276349"/>
                <a:gd name="connsiteX45" fmla="*/ 428625 w 783431"/>
                <a:gd name="connsiteY45" fmla="*/ 642938 h 1276349"/>
                <a:gd name="connsiteX46" fmla="*/ 423862 w 783431"/>
                <a:gd name="connsiteY46" fmla="*/ 607219 h 1276349"/>
                <a:gd name="connsiteX47" fmla="*/ 426244 w 783431"/>
                <a:gd name="connsiteY47" fmla="*/ 578644 h 1276349"/>
                <a:gd name="connsiteX48" fmla="*/ 440531 w 783431"/>
                <a:gd name="connsiteY48" fmla="*/ 566738 h 1276349"/>
                <a:gd name="connsiteX49" fmla="*/ 450056 w 783431"/>
                <a:gd name="connsiteY49" fmla="*/ 535782 h 1276349"/>
                <a:gd name="connsiteX50" fmla="*/ 457200 w 783431"/>
                <a:gd name="connsiteY50" fmla="*/ 519113 h 1276349"/>
                <a:gd name="connsiteX51" fmla="*/ 481012 w 783431"/>
                <a:gd name="connsiteY51" fmla="*/ 526257 h 1276349"/>
                <a:gd name="connsiteX52" fmla="*/ 495300 w 783431"/>
                <a:gd name="connsiteY52" fmla="*/ 576263 h 1276349"/>
                <a:gd name="connsiteX53" fmla="*/ 507206 w 783431"/>
                <a:gd name="connsiteY53" fmla="*/ 581025 h 1276349"/>
                <a:gd name="connsiteX54" fmla="*/ 526256 w 783431"/>
                <a:gd name="connsiteY54" fmla="*/ 583407 h 1276349"/>
                <a:gd name="connsiteX55" fmla="*/ 554831 w 783431"/>
                <a:gd name="connsiteY55" fmla="*/ 583407 h 1276349"/>
                <a:gd name="connsiteX56" fmla="*/ 557212 w 783431"/>
                <a:gd name="connsiteY56" fmla="*/ 547688 h 1276349"/>
                <a:gd name="connsiteX57" fmla="*/ 545306 w 783431"/>
                <a:gd name="connsiteY57" fmla="*/ 502444 h 1276349"/>
                <a:gd name="connsiteX58" fmla="*/ 545306 w 783431"/>
                <a:gd name="connsiteY58" fmla="*/ 476250 h 1276349"/>
                <a:gd name="connsiteX59" fmla="*/ 581025 w 783431"/>
                <a:gd name="connsiteY59" fmla="*/ 454819 h 1276349"/>
                <a:gd name="connsiteX60" fmla="*/ 604837 w 783431"/>
                <a:gd name="connsiteY60" fmla="*/ 435769 h 1276349"/>
                <a:gd name="connsiteX61" fmla="*/ 640556 w 783431"/>
                <a:gd name="connsiteY61" fmla="*/ 414338 h 1276349"/>
                <a:gd name="connsiteX62" fmla="*/ 645319 w 783431"/>
                <a:gd name="connsiteY62" fmla="*/ 395288 h 1276349"/>
                <a:gd name="connsiteX63" fmla="*/ 633412 w 783431"/>
                <a:gd name="connsiteY63" fmla="*/ 371475 h 1276349"/>
                <a:gd name="connsiteX64" fmla="*/ 614362 w 783431"/>
                <a:gd name="connsiteY64" fmla="*/ 369094 h 1276349"/>
                <a:gd name="connsiteX65" fmla="*/ 609600 w 783431"/>
                <a:gd name="connsiteY65" fmla="*/ 366713 h 1276349"/>
                <a:gd name="connsiteX66" fmla="*/ 597694 w 783431"/>
                <a:gd name="connsiteY66" fmla="*/ 357188 h 1276349"/>
                <a:gd name="connsiteX67" fmla="*/ 611981 w 783431"/>
                <a:gd name="connsiteY67" fmla="*/ 345282 h 1276349"/>
                <a:gd name="connsiteX68" fmla="*/ 652462 w 783431"/>
                <a:gd name="connsiteY68" fmla="*/ 316707 h 1276349"/>
                <a:gd name="connsiteX69" fmla="*/ 678656 w 783431"/>
                <a:gd name="connsiteY69" fmla="*/ 264319 h 1276349"/>
                <a:gd name="connsiteX70" fmla="*/ 666750 w 783431"/>
                <a:gd name="connsiteY70" fmla="*/ 242888 h 1276349"/>
                <a:gd name="connsiteX71" fmla="*/ 638175 w 783431"/>
                <a:gd name="connsiteY71" fmla="*/ 219075 h 1276349"/>
                <a:gd name="connsiteX72" fmla="*/ 642937 w 783431"/>
                <a:gd name="connsiteY72" fmla="*/ 180975 h 1276349"/>
                <a:gd name="connsiteX73" fmla="*/ 673894 w 783431"/>
                <a:gd name="connsiteY73" fmla="*/ 171450 h 1276349"/>
                <a:gd name="connsiteX74" fmla="*/ 700087 w 783431"/>
                <a:gd name="connsiteY74" fmla="*/ 142875 h 1276349"/>
                <a:gd name="connsiteX75" fmla="*/ 700087 w 783431"/>
                <a:gd name="connsiteY75" fmla="*/ 111919 h 1276349"/>
                <a:gd name="connsiteX76" fmla="*/ 666750 w 783431"/>
                <a:gd name="connsiteY76" fmla="*/ 107157 h 1276349"/>
                <a:gd name="connsiteX77" fmla="*/ 645319 w 783431"/>
                <a:gd name="connsiteY77" fmla="*/ 102394 h 1276349"/>
                <a:gd name="connsiteX78" fmla="*/ 645319 w 783431"/>
                <a:gd name="connsiteY78" fmla="*/ 102394 h 1276349"/>
                <a:gd name="connsiteX79" fmla="*/ 678656 w 783431"/>
                <a:gd name="connsiteY79" fmla="*/ 69057 h 1276349"/>
                <a:gd name="connsiteX80" fmla="*/ 685800 w 783431"/>
                <a:gd name="connsiteY80" fmla="*/ 40482 h 1276349"/>
                <a:gd name="connsiteX81" fmla="*/ 678656 w 783431"/>
                <a:gd name="connsiteY81" fmla="*/ 21432 h 1276349"/>
                <a:gd name="connsiteX82" fmla="*/ 695325 w 783431"/>
                <a:gd name="connsiteY82" fmla="*/ 2382 h 1276349"/>
                <a:gd name="connsiteX83" fmla="*/ 628650 w 783431"/>
                <a:gd name="connsiteY83" fmla="*/ 0 h 1276349"/>
                <a:gd name="connsiteX84" fmla="*/ 552450 w 783431"/>
                <a:gd name="connsiteY84" fmla="*/ 52388 h 1276349"/>
                <a:gd name="connsiteX85" fmla="*/ 538162 w 783431"/>
                <a:gd name="connsiteY85" fmla="*/ 90488 h 1276349"/>
                <a:gd name="connsiteX86" fmla="*/ 445294 w 783431"/>
                <a:gd name="connsiteY86" fmla="*/ 126207 h 1276349"/>
                <a:gd name="connsiteX87" fmla="*/ 397669 w 783431"/>
                <a:gd name="connsiteY87" fmla="*/ 159544 h 1276349"/>
                <a:gd name="connsiteX88" fmla="*/ 376237 w 783431"/>
                <a:gd name="connsiteY88" fmla="*/ 190500 h 1276349"/>
                <a:gd name="connsiteX89" fmla="*/ 350044 w 783431"/>
                <a:gd name="connsiteY89" fmla="*/ 140494 h 1276349"/>
                <a:gd name="connsiteX90" fmla="*/ 316706 w 783431"/>
                <a:gd name="connsiteY90" fmla="*/ 140494 h 1276349"/>
                <a:gd name="connsiteX91" fmla="*/ 304800 w 783431"/>
                <a:gd name="connsiteY91" fmla="*/ 166688 h 1276349"/>
                <a:gd name="connsiteX92" fmla="*/ 280987 w 783431"/>
                <a:gd name="connsiteY92" fmla="*/ 230982 h 1276349"/>
                <a:gd name="connsiteX93" fmla="*/ 154781 w 783431"/>
                <a:gd name="connsiteY93" fmla="*/ 223838 h 1276349"/>
                <a:gd name="connsiteX94" fmla="*/ 140494 w 783431"/>
                <a:gd name="connsiteY94" fmla="*/ 245269 h 1276349"/>
                <a:gd name="connsiteX95" fmla="*/ 138112 w 783431"/>
                <a:gd name="connsiteY95" fmla="*/ 280988 h 1276349"/>
                <a:gd name="connsiteX96" fmla="*/ 66675 w 783431"/>
                <a:gd name="connsiteY96" fmla="*/ 309563 h 1276349"/>
                <a:gd name="connsiteX97" fmla="*/ 54769 w 783431"/>
                <a:gd name="connsiteY97" fmla="*/ 323850 h 1276349"/>
                <a:gd name="connsiteX98" fmla="*/ 66675 w 783431"/>
                <a:gd name="connsiteY98" fmla="*/ 381000 h 1276349"/>
                <a:gd name="connsiteX99" fmla="*/ 19050 w 783431"/>
                <a:gd name="connsiteY99" fmla="*/ 423863 h 1276349"/>
                <a:gd name="connsiteX100" fmla="*/ 26194 w 783431"/>
                <a:gd name="connsiteY100" fmla="*/ 490538 h 1276349"/>
                <a:gd name="connsiteX101" fmla="*/ 33337 w 783431"/>
                <a:gd name="connsiteY101" fmla="*/ 554832 h 1276349"/>
                <a:gd name="connsiteX102" fmla="*/ 0 w 783431"/>
                <a:gd name="connsiteY102" fmla="*/ 614363 h 1276349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23863 w 783431"/>
                <a:gd name="connsiteY15" fmla="*/ 1221580 h 1276349"/>
                <a:gd name="connsiteX16" fmla="*/ 469106 w 783431"/>
                <a:gd name="connsiteY16" fmla="*/ 1181100 h 1276349"/>
                <a:gd name="connsiteX17" fmla="*/ 554831 w 783431"/>
                <a:gd name="connsiteY17" fmla="*/ 1202531 h 1276349"/>
                <a:gd name="connsiteX18" fmla="*/ 592931 w 783431"/>
                <a:gd name="connsiteY18" fmla="*/ 1126331 h 1276349"/>
                <a:gd name="connsiteX19" fmla="*/ 604837 w 783431"/>
                <a:gd name="connsiteY19" fmla="*/ 1085850 h 1276349"/>
                <a:gd name="connsiteX20" fmla="*/ 585787 w 783431"/>
                <a:gd name="connsiteY20" fmla="*/ 1035844 h 1276349"/>
                <a:gd name="connsiteX21" fmla="*/ 607219 w 783431"/>
                <a:gd name="connsiteY21" fmla="*/ 1021557 h 1276349"/>
                <a:gd name="connsiteX22" fmla="*/ 645319 w 783431"/>
                <a:gd name="connsiteY22" fmla="*/ 1016794 h 1276349"/>
                <a:gd name="connsiteX23" fmla="*/ 685800 w 783431"/>
                <a:gd name="connsiteY23" fmla="*/ 997744 h 1276349"/>
                <a:gd name="connsiteX24" fmla="*/ 716756 w 783431"/>
                <a:gd name="connsiteY24" fmla="*/ 1002507 h 1276349"/>
                <a:gd name="connsiteX25" fmla="*/ 738187 w 783431"/>
                <a:gd name="connsiteY25" fmla="*/ 969169 h 1276349"/>
                <a:gd name="connsiteX26" fmla="*/ 783431 w 783431"/>
                <a:gd name="connsiteY26" fmla="*/ 933450 h 1276349"/>
                <a:gd name="connsiteX27" fmla="*/ 776287 w 783431"/>
                <a:gd name="connsiteY27" fmla="*/ 907257 h 1276349"/>
                <a:gd name="connsiteX28" fmla="*/ 752475 w 783431"/>
                <a:gd name="connsiteY28" fmla="*/ 888207 h 1276349"/>
                <a:gd name="connsiteX29" fmla="*/ 752475 w 783431"/>
                <a:gd name="connsiteY29" fmla="*/ 864394 h 1276349"/>
                <a:gd name="connsiteX30" fmla="*/ 728662 w 783431"/>
                <a:gd name="connsiteY30" fmla="*/ 852488 h 1276349"/>
                <a:gd name="connsiteX31" fmla="*/ 711994 w 783431"/>
                <a:gd name="connsiteY31" fmla="*/ 802482 h 1276349"/>
                <a:gd name="connsiteX32" fmla="*/ 688181 w 783431"/>
                <a:gd name="connsiteY32" fmla="*/ 814388 h 1276349"/>
                <a:gd name="connsiteX33" fmla="*/ 659606 w 783431"/>
                <a:gd name="connsiteY33" fmla="*/ 814388 h 1276349"/>
                <a:gd name="connsiteX34" fmla="*/ 647700 w 783431"/>
                <a:gd name="connsiteY34" fmla="*/ 847725 h 1276349"/>
                <a:gd name="connsiteX35" fmla="*/ 623887 w 783431"/>
                <a:gd name="connsiteY35" fmla="*/ 847725 h 1276349"/>
                <a:gd name="connsiteX36" fmla="*/ 576262 w 783431"/>
                <a:gd name="connsiteY36" fmla="*/ 828675 h 1276349"/>
                <a:gd name="connsiteX37" fmla="*/ 554831 w 783431"/>
                <a:gd name="connsiteY37" fmla="*/ 816769 h 1276349"/>
                <a:gd name="connsiteX38" fmla="*/ 547687 w 783431"/>
                <a:gd name="connsiteY38" fmla="*/ 783432 h 1276349"/>
                <a:gd name="connsiteX39" fmla="*/ 561975 w 783431"/>
                <a:gd name="connsiteY39" fmla="*/ 754857 h 1276349"/>
                <a:gd name="connsiteX40" fmla="*/ 533400 w 783431"/>
                <a:gd name="connsiteY40" fmla="*/ 733425 h 1276349"/>
                <a:gd name="connsiteX41" fmla="*/ 509587 w 783431"/>
                <a:gd name="connsiteY41" fmla="*/ 711994 h 1276349"/>
                <a:gd name="connsiteX42" fmla="*/ 473869 w 783431"/>
                <a:gd name="connsiteY42" fmla="*/ 711994 h 1276349"/>
                <a:gd name="connsiteX43" fmla="*/ 435769 w 783431"/>
                <a:gd name="connsiteY43" fmla="*/ 711994 h 1276349"/>
                <a:gd name="connsiteX44" fmla="*/ 438150 w 783431"/>
                <a:gd name="connsiteY44" fmla="*/ 669132 h 1276349"/>
                <a:gd name="connsiteX45" fmla="*/ 428625 w 783431"/>
                <a:gd name="connsiteY45" fmla="*/ 642938 h 1276349"/>
                <a:gd name="connsiteX46" fmla="*/ 423862 w 783431"/>
                <a:gd name="connsiteY46" fmla="*/ 607219 h 1276349"/>
                <a:gd name="connsiteX47" fmla="*/ 426244 w 783431"/>
                <a:gd name="connsiteY47" fmla="*/ 578644 h 1276349"/>
                <a:gd name="connsiteX48" fmla="*/ 440531 w 783431"/>
                <a:gd name="connsiteY48" fmla="*/ 566738 h 1276349"/>
                <a:gd name="connsiteX49" fmla="*/ 450056 w 783431"/>
                <a:gd name="connsiteY49" fmla="*/ 535782 h 1276349"/>
                <a:gd name="connsiteX50" fmla="*/ 457200 w 783431"/>
                <a:gd name="connsiteY50" fmla="*/ 519113 h 1276349"/>
                <a:gd name="connsiteX51" fmla="*/ 481012 w 783431"/>
                <a:gd name="connsiteY51" fmla="*/ 526257 h 1276349"/>
                <a:gd name="connsiteX52" fmla="*/ 495300 w 783431"/>
                <a:gd name="connsiteY52" fmla="*/ 576263 h 1276349"/>
                <a:gd name="connsiteX53" fmla="*/ 507206 w 783431"/>
                <a:gd name="connsiteY53" fmla="*/ 581025 h 1276349"/>
                <a:gd name="connsiteX54" fmla="*/ 526256 w 783431"/>
                <a:gd name="connsiteY54" fmla="*/ 583407 h 1276349"/>
                <a:gd name="connsiteX55" fmla="*/ 554831 w 783431"/>
                <a:gd name="connsiteY55" fmla="*/ 583407 h 1276349"/>
                <a:gd name="connsiteX56" fmla="*/ 557212 w 783431"/>
                <a:gd name="connsiteY56" fmla="*/ 547688 h 1276349"/>
                <a:gd name="connsiteX57" fmla="*/ 545306 w 783431"/>
                <a:gd name="connsiteY57" fmla="*/ 502444 h 1276349"/>
                <a:gd name="connsiteX58" fmla="*/ 545306 w 783431"/>
                <a:gd name="connsiteY58" fmla="*/ 476250 h 1276349"/>
                <a:gd name="connsiteX59" fmla="*/ 581025 w 783431"/>
                <a:gd name="connsiteY59" fmla="*/ 454819 h 1276349"/>
                <a:gd name="connsiteX60" fmla="*/ 604837 w 783431"/>
                <a:gd name="connsiteY60" fmla="*/ 435769 h 1276349"/>
                <a:gd name="connsiteX61" fmla="*/ 640556 w 783431"/>
                <a:gd name="connsiteY61" fmla="*/ 414338 h 1276349"/>
                <a:gd name="connsiteX62" fmla="*/ 645319 w 783431"/>
                <a:gd name="connsiteY62" fmla="*/ 395288 h 1276349"/>
                <a:gd name="connsiteX63" fmla="*/ 633412 w 783431"/>
                <a:gd name="connsiteY63" fmla="*/ 371475 h 1276349"/>
                <a:gd name="connsiteX64" fmla="*/ 614362 w 783431"/>
                <a:gd name="connsiteY64" fmla="*/ 369094 h 1276349"/>
                <a:gd name="connsiteX65" fmla="*/ 609600 w 783431"/>
                <a:gd name="connsiteY65" fmla="*/ 366713 h 1276349"/>
                <a:gd name="connsiteX66" fmla="*/ 597694 w 783431"/>
                <a:gd name="connsiteY66" fmla="*/ 357188 h 1276349"/>
                <a:gd name="connsiteX67" fmla="*/ 611981 w 783431"/>
                <a:gd name="connsiteY67" fmla="*/ 345282 h 1276349"/>
                <a:gd name="connsiteX68" fmla="*/ 652462 w 783431"/>
                <a:gd name="connsiteY68" fmla="*/ 316707 h 1276349"/>
                <a:gd name="connsiteX69" fmla="*/ 678656 w 783431"/>
                <a:gd name="connsiteY69" fmla="*/ 264319 h 1276349"/>
                <a:gd name="connsiteX70" fmla="*/ 666750 w 783431"/>
                <a:gd name="connsiteY70" fmla="*/ 242888 h 1276349"/>
                <a:gd name="connsiteX71" fmla="*/ 638175 w 783431"/>
                <a:gd name="connsiteY71" fmla="*/ 219075 h 1276349"/>
                <a:gd name="connsiteX72" fmla="*/ 642937 w 783431"/>
                <a:gd name="connsiteY72" fmla="*/ 180975 h 1276349"/>
                <a:gd name="connsiteX73" fmla="*/ 673894 w 783431"/>
                <a:gd name="connsiteY73" fmla="*/ 171450 h 1276349"/>
                <a:gd name="connsiteX74" fmla="*/ 700087 w 783431"/>
                <a:gd name="connsiteY74" fmla="*/ 142875 h 1276349"/>
                <a:gd name="connsiteX75" fmla="*/ 700087 w 783431"/>
                <a:gd name="connsiteY75" fmla="*/ 111919 h 1276349"/>
                <a:gd name="connsiteX76" fmla="*/ 666750 w 783431"/>
                <a:gd name="connsiteY76" fmla="*/ 107157 h 1276349"/>
                <a:gd name="connsiteX77" fmla="*/ 645319 w 783431"/>
                <a:gd name="connsiteY77" fmla="*/ 102394 h 1276349"/>
                <a:gd name="connsiteX78" fmla="*/ 645319 w 783431"/>
                <a:gd name="connsiteY78" fmla="*/ 102394 h 1276349"/>
                <a:gd name="connsiteX79" fmla="*/ 678656 w 783431"/>
                <a:gd name="connsiteY79" fmla="*/ 69057 h 1276349"/>
                <a:gd name="connsiteX80" fmla="*/ 685800 w 783431"/>
                <a:gd name="connsiteY80" fmla="*/ 40482 h 1276349"/>
                <a:gd name="connsiteX81" fmla="*/ 678656 w 783431"/>
                <a:gd name="connsiteY81" fmla="*/ 21432 h 1276349"/>
                <a:gd name="connsiteX82" fmla="*/ 695325 w 783431"/>
                <a:gd name="connsiteY82" fmla="*/ 2382 h 1276349"/>
                <a:gd name="connsiteX83" fmla="*/ 628650 w 783431"/>
                <a:gd name="connsiteY83" fmla="*/ 0 h 1276349"/>
                <a:gd name="connsiteX84" fmla="*/ 552450 w 783431"/>
                <a:gd name="connsiteY84" fmla="*/ 52388 h 1276349"/>
                <a:gd name="connsiteX85" fmla="*/ 538162 w 783431"/>
                <a:gd name="connsiteY85" fmla="*/ 90488 h 1276349"/>
                <a:gd name="connsiteX86" fmla="*/ 445294 w 783431"/>
                <a:gd name="connsiteY86" fmla="*/ 126207 h 1276349"/>
                <a:gd name="connsiteX87" fmla="*/ 397669 w 783431"/>
                <a:gd name="connsiteY87" fmla="*/ 159544 h 1276349"/>
                <a:gd name="connsiteX88" fmla="*/ 376237 w 783431"/>
                <a:gd name="connsiteY88" fmla="*/ 190500 h 1276349"/>
                <a:gd name="connsiteX89" fmla="*/ 350044 w 783431"/>
                <a:gd name="connsiteY89" fmla="*/ 140494 h 1276349"/>
                <a:gd name="connsiteX90" fmla="*/ 316706 w 783431"/>
                <a:gd name="connsiteY90" fmla="*/ 140494 h 1276349"/>
                <a:gd name="connsiteX91" fmla="*/ 304800 w 783431"/>
                <a:gd name="connsiteY91" fmla="*/ 166688 h 1276349"/>
                <a:gd name="connsiteX92" fmla="*/ 280987 w 783431"/>
                <a:gd name="connsiteY92" fmla="*/ 230982 h 1276349"/>
                <a:gd name="connsiteX93" fmla="*/ 154781 w 783431"/>
                <a:gd name="connsiteY93" fmla="*/ 223838 h 1276349"/>
                <a:gd name="connsiteX94" fmla="*/ 140494 w 783431"/>
                <a:gd name="connsiteY94" fmla="*/ 245269 h 1276349"/>
                <a:gd name="connsiteX95" fmla="*/ 138112 w 783431"/>
                <a:gd name="connsiteY95" fmla="*/ 280988 h 1276349"/>
                <a:gd name="connsiteX96" fmla="*/ 66675 w 783431"/>
                <a:gd name="connsiteY96" fmla="*/ 309563 h 1276349"/>
                <a:gd name="connsiteX97" fmla="*/ 54769 w 783431"/>
                <a:gd name="connsiteY97" fmla="*/ 323850 h 1276349"/>
                <a:gd name="connsiteX98" fmla="*/ 66675 w 783431"/>
                <a:gd name="connsiteY98" fmla="*/ 381000 h 1276349"/>
                <a:gd name="connsiteX99" fmla="*/ 19050 w 783431"/>
                <a:gd name="connsiteY99" fmla="*/ 423863 h 1276349"/>
                <a:gd name="connsiteX100" fmla="*/ 26194 w 783431"/>
                <a:gd name="connsiteY100" fmla="*/ 490538 h 1276349"/>
                <a:gd name="connsiteX101" fmla="*/ 33337 w 783431"/>
                <a:gd name="connsiteY101" fmla="*/ 554832 h 1276349"/>
                <a:gd name="connsiteX102" fmla="*/ 0 w 783431"/>
                <a:gd name="connsiteY102" fmla="*/ 614363 h 1276349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16720 w 783431"/>
                <a:gd name="connsiteY15" fmla="*/ 1212055 h 1276349"/>
                <a:gd name="connsiteX16" fmla="*/ 469106 w 783431"/>
                <a:gd name="connsiteY16" fmla="*/ 1181100 h 1276349"/>
                <a:gd name="connsiteX17" fmla="*/ 554831 w 783431"/>
                <a:gd name="connsiteY17" fmla="*/ 1202531 h 1276349"/>
                <a:gd name="connsiteX18" fmla="*/ 592931 w 783431"/>
                <a:gd name="connsiteY18" fmla="*/ 1126331 h 1276349"/>
                <a:gd name="connsiteX19" fmla="*/ 604837 w 783431"/>
                <a:gd name="connsiteY19" fmla="*/ 1085850 h 1276349"/>
                <a:gd name="connsiteX20" fmla="*/ 585787 w 783431"/>
                <a:gd name="connsiteY20" fmla="*/ 1035844 h 1276349"/>
                <a:gd name="connsiteX21" fmla="*/ 607219 w 783431"/>
                <a:gd name="connsiteY21" fmla="*/ 1021557 h 1276349"/>
                <a:gd name="connsiteX22" fmla="*/ 645319 w 783431"/>
                <a:gd name="connsiteY22" fmla="*/ 1016794 h 1276349"/>
                <a:gd name="connsiteX23" fmla="*/ 685800 w 783431"/>
                <a:gd name="connsiteY23" fmla="*/ 997744 h 1276349"/>
                <a:gd name="connsiteX24" fmla="*/ 716756 w 783431"/>
                <a:gd name="connsiteY24" fmla="*/ 1002507 h 1276349"/>
                <a:gd name="connsiteX25" fmla="*/ 738187 w 783431"/>
                <a:gd name="connsiteY25" fmla="*/ 969169 h 1276349"/>
                <a:gd name="connsiteX26" fmla="*/ 783431 w 783431"/>
                <a:gd name="connsiteY26" fmla="*/ 933450 h 1276349"/>
                <a:gd name="connsiteX27" fmla="*/ 776287 w 783431"/>
                <a:gd name="connsiteY27" fmla="*/ 907257 h 1276349"/>
                <a:gd name="connsiteX28" fmla="*/ 752475 w 783431"/>
                <a:gd name="connsiteY28" fmla="*/ 888207 h 1276349"/>
                <a:gd name="connsiteX29" fmla="*/ 752475 w 783431"/>
                <a:gd name="connsiteY29" fmla="*/ 864394 h 1276349"/>
                <a:gd name="connsiteX30" fmla="*/ 728662 w 783431"/>
                <a:gd name="connsiteY30" fmla="*/ 852488 h 1276349"/>
                <a:gd name="connsiteX31" fmla="*/ 711994 w 783431"/>
                <a:gd name="connsiteY31" fmla="*/ 802482 h 1276349"/>
                <a:gd name="connsiteX32" fmla="*/ 688181 w 783431"/>
                <a:gd name="connsiteY32" fmla="*/ 814388 h 1276349"/>
                <a:gd name="connsiteX33" fmla="*/ 659606 w 783431"/>
                <a:gd name="connsiteY33" fmla="*/ 814388 h 1276349"/>
                <a:gd name="connsiteX34" fmla="*/ 647700 w 783431"/>
                <a:gd name="connsiteY34" fmla="*/ 847725 h 1276349"/>
                <a:gd name="connsiteX35" fmla="*/ 623887 w 783431"/>
                <a:gd name="connsiteY35" fmla="*/ 847725 h 1276349"/>
                <a:gd name="connsiteX36" fmla="*/ 576262 w 783431"/>
                <a:gd name="connsiteY36" fmla="*/ 828675 h 1276349"/>
                <a:gd name="connsiteX37" fmla="*/ 554831 w 783431"/>
                <a:gd name="connsiteY37" fmla="*/ 816769 h 1276349"/>
                <a:gd name="connsiteX38" fmla="*/ 547687 w 783431"/>
                <a:gd name="connsiteY38" fmla="*/ 783432 h 1276349"/>
                <a:gd name="connsiteX39" fmla="*/ 561975 w 783431"/>
                <a:gd name="connsiteY39" fmla="*/ 754857 h 1276349"/>
                <a:gd name="connsiteX40" fmla="*/ 533400 w 783431"/>
                <a:gd name="connsiteY40" fmla="*/ 733425 h 1276349"/>
                <a:gd name="connsiteX41" fmla="*/ 509587 w 783431"/>
                <a:gd name="connsiteY41" fmla="*/ 711994 h 1276349"/>
                <a:gd name="connsiteX42" fmla="*/ 473869 w 783431"/>
                <a:gd name="connsiteY42" fmla="*/ 711994 h 1276349"/>
                <a:gd name="connsiteX43" fmla="*/ 435769 w 783431"/>
                <a:gd name="connsiteY43" fmla="*/ 711994 h 1276349"/>
                <a:gd name="connsiteX44" fmla="*/ 438150 w 783431"/>
                <a:gd name="connsiteY44" fmla="*/ 669132 h 1276349"/>
                <a:gd name="connsiteX45" fmla="*/ 428625 w 783431"/>
                <a:gd name="connsiteY45" fmla="*/ 642938 h 1276349"/>
                <a:gd name="connsiteX46" fmla="*/ 423862 w 783431"/>
                <a:gd name="connsiteY46" fmla="*/ 607219 h 1276349"/>
                <a:gd name="connsiteX47" fmla="*/ 426244 w 783431"/>
                <a:gd name="connsiteY47" fmla="*/ 578644 h 1276349"/>
                <a:gd name="connsiteX48" fmla="*/ 440531 w 783431"/>
                <a:gd name="connsiteY48" fmla="*/ 566738 h 1276349"/>
                <a:gd name="connsiteX49" fmla="*/ 450056 w 783431"/>
                <a:gd name="connsiteY49" fmla="*/ 535782 h 1276349"/>
                <a:gd name="connsiteX50" fmla="*/ 457200 w 783431"/>
                <a:gd name="connsiteY50" fmla="*/ 519113 h 1276349"/>
                <a:gd name="connsiteX51" fmla="*/ 481012 w 783431"/>
                <a:gd name="connsiteY51" fmla="*/ 526257 h 1276349"/>
                <a:gd name="connsiteX52" fmla="*/ 495300 w 783431"/>
                <a:gd name="connsiteY52" fmla="*/ 576263 h 1276349"/>
                <a:gd name="connsiteX53" fmla="*/ 507206 w 783431"/>
                <a:gd name="connsiteY53" fmla="*/ 581025 h 1276349"/>
                <a:gd name="connsiteX54" fmla="*/ 526256 w 783431"/>
                <a:gd name="connsiteY54" fmla="*/ 583407 h 1276349"/>
                <a:gd name="connsiteX55" fmla="*/ 554831 w 783431"/>
                <a:gd name="connsiteY55" fmla="*/ 583407 h 1276349"/>
                <a:gd name="connsiteX56" fmla="*/ 557212 w 783431"/>
                <a:gd name="connsiteY56" fmla="*/ 547688 h 1276349"/>
                <a:gd name="connsiteX57" fmla="*/ 545306 w 783431"/>
                <a:gd name="connsiteY57" fmla="*/ 502444 h 1276349"/>
                <a:gd name="connsiteX58" fmla="*/ 545306 w 783431"/>
                <a:gd name="connsiteY58" fmla="*/ 476250 h 1276349"/>
                <a:gd name="connsiteX59" fmla="*/ 581025 w 783431"/>
                <a:gd name="connsiteY59" fmla="*/ 454819 h 1276349"/>
                <a:gd name="connsiteX60" fmla="*/ 604837 w 783431"/>
                <a:gd name="connsiteY60" fmla="*/ 435769 h 1276349"/>
                <a:gd name="connsiteX61" fmla="*/ 640556 w 783431"/>
                <a:gd name="connsiteY61" fmla="*/ 414338 h 1276349"/>
                <a:gd name="connsiteX62" fmla="*/ 645319 w 783431"/>
                <a:gd name="connsiteY62" fmla="*/ 395288 h 1276349"/>
                <a:gd name="connsiteX63" fmla="*/ 633412 w 783431"/>
                <a:gd name="connsiteY63" fmla="*/ 371475 h 1276349"/>
                <a:gd name="connsiteX64" fmla="*/ 614362 w 783431"/>
                <a:gd name="connsiteY64" fmla="*/ 369094 h 1276349"/>
                <a:gd name="connsiteX65" fmla="*/ 609600 w 783431"/>
                <a:gd name="connsiteY65" fmla="*/ 366713 h 1276349"/>
                <a:gd name="connsiteX66" fmla="*/ 597694 w 783431"/>
                <a:gd name="connsiteY66" fmla="*/ 357188 h 1276349"/>
                <a:gd name="connsiteX67" fmla="*/ 611981 w 783431"/>
                <a:gd name="connsiteY67" fmla="*/ 345282 h 1276349"/>
                <a:gd name="connsiteX68" fmla="*/ 652462 w 783431"/>
                <a:gd name="connsiteY68" fmla="*/ 316707 h 1276349"/>
                <a:gd name="connsiteX69" fmla="*/ 678656 w 783431"/>
                <a:gd name="connsiteY69" fmla="*/ 264319 h 1276349"/>
                <a:gd name="connsiteX70" fmla="*/ 666750 w 783431"/>
                <a:gd name="connsiteY70" fmla="*/ 242888 h 1276349"/>
                <a:gd name="connsiteX71" fmla="*/ 638175 w 783431"/>
                <a:gd name="connsiteY71" fmla="*/ 219075 h 1276349"/>
                <a:gd name="connsiteX72" fmla="*/ 642937 w 783431"/>
                <a:gd name="connsiteY72" fmla="*/ 180975 h 1276349"/>
                <a:gd name="connsiteX73" fmla="*/ 673894 w 783431"/>
                <a:gd name="connsiteY73" fmla="*/ 171450 h 1276349"/>
                <a:gd name="connsiteX74" fmla="*/ 700087 w 783431"/>
                <a:gd name="connsiteY74" fmla="*/ 142875 h 1276349"/>
                <a:gd name="connsiteX75" fmla="*/ 700087 w 783431"/>
                <a:gd name="connsiteY75" fmla="*/ 111919 h 1276349"/>
                <a:gd name="connsiteX76" fmla="*/ 666750 w 783431"/>
                <a:gd name="connsiteY76" fmla="*/ 107157 h 1276349"/>
                <a:gd name="connsiteX77" fmla="*/ 645319 w 783431"/>
                <a:gd name="connsiteY77" fmla="*/ 102394 h 1276349"/>
                <a:gd name="connsiteX78" fmla="*/ 645319 w 783431"/>
                <a:gd name="connsiteY78" fmla="*/ 102394 h 1276349"/>
                <a:gd name="connsiteX79" fmla="*/ 678656 w 783431"/>
                <a:gd name="connsiteY79" fmla="*/ 69057 h 1276349"/>
                <a:gd name="connsiteX80" fmla="*/ 685800 w 783431"/>
                <a:gd name="connsiteY80" fmla="*/ 40482 h 1276349"/>
                <a:gd name="connsiteX81" fmla="*/ 678656 w 783431"/>
                <a:gd name="connsiteY81" fmla="*/ 21432 h 1276349"/>
                <a:gd name="connsiteX82" fmla="*/ 695325 w 783431"/>
                <a:gd name="connsiteY82" fmla="*/ 2382 h 1276349"/>
                <a:gd name="connsiteX83" fmla="*/ 628650 w 783431"/>
                <a:gd name="connsiteY83" fmla="*/ 0 h 1276349"/>
                <a:gd name="connsiteX84" fmla="*/ 552450 w 783431"/>
                <a:gd name="connsiteY84" fmla="*/ 52388 h 1276349"/>
                <a:gd name="connsiteX85" fmla="*/ 538162 w 783431"/>
                <a:gd name="connsiteY85" fmla="*/ 90488 h 1276349"/>
                <a:gd name="connsiteX86" fmla="*/ 445294 w 783431"/>
                <a:gd name="connsiteY86" fmla="*/ 126207 h 1276349"/>
                <a:gd name="connsiteX87" fmla="*/ 397669 w 783431"/>
                <a:gd name="connsiteY87" fmla="*/ 159544 h 1276349"/>
                <a:gd name="connsiteX88" fmla="*/ 376237 w 783431"/>
                <a:gd name="connsiteY88" fmla="*/ 190500 h 1276349"/>
                <a:gd name="connsiteX89" fmla="*/ 350044 w 783431"/>
                <a:gd name="connsiteY89" fmla="*/ 140494 h 1276349"/>
                <a:gd name="connsiteX90" fmla="*/ 316706 w 783431"/>
                <a:gd name="connsiteY90" fmla="*/ 140494 h 1276349"/>
                <a:gd name="connsiteX91" fmla="*/ 304800 w 783431"/>
                <a:gd name="connsiteY91" fmla="*/ 166688 h 1276349"/>
                <a:gd name="connsiteX92" fmla="*/ 280987 w 783431"/>
                <a:gd name="connsiteY92" fmla="*/ 230982 h 1276349"/>
                <a:gd name="connsiteX93" fmla="*/ 154781 w 783431"/>
                <a:gd name="connsiteY93" fmla="*/ 223838 h 1276349"/>
                <a:gd name="connsiteX94" fmla="*/ 140494 w 783431"/>
                <a:gd name="connsiteY94" fmla="*/ 245269 h 1276349"/>
                <a:gd name="connsiteX95" fmla="*/ 138112 w 783431"/>
                <a:gd name="connsiteY95" fmla="*/ 280988 h 1276349"/>
                <a:gd name="connsiteX96" fmla="*/ 66675 w 783431"/>
                <a:gd name="connsiteY96" fmla="*/ 309563 h 1276349"/>
                <a:gd name="connsiteX97" fmla="*/ 54769 w 783431"/>
                <a:gd name="connsiteY97" fmla="*/ 323850 h 1276349"/>
                <a:gd name="connsiteX98" fmla="*/ 66675 w 783431"/>
                <a:gd name="connsiteY98" fmla="*/ 381000 h 1276349"/>
                <a:gd name="connsiteX99" fmla="*/ 19050 w 783431"/>
                <a:gd name="connsiteY99" fmla="*/ 423863 h 1276349"/>
                <a:gd name="connsiteX100" fmla="*/ 26194 w 783431"/>
                <a:gd name="connsiteY100" fmla="*/ 490538 h 1276349"/>
                <a:gd name="connsiteX101" fmla="*/ 33337 w 783431"/>
                <a:gd name="connsiteY101" fmla="*/ 554832 h 1276349"/>
                <a:gd name="connsiteX102" fmla="*/ 0 w 783431"/>
                <a:gd name="connsiteY102" fmla="*/ 614363 h 12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783431" h="1276349">
                  <a:moveTo>
                    <a:pt x="0" y="614363"/>
                  </a:moveTo>
                  <a:lnTo>
                    <a:pt x="21431" y="661988"/>
                  </a:lnTo>
                  <a:lnTo>
                    <a:pt x="28575" y="742950"/>
                  </a:lnTo>
                  <a:lnTo>
                    <a:pt x="76200" y="814388"/>
                  </a:lnTo>
                  <a:lnTo>
                    <a:pt x="102394" y="919163"/>
                  </a:lnTo>
                  <a:lnTo>
                    <a:pt x="116681" y="947738"/>
                  </a:lnTo>
                  <a:lnTo>
                    <a:pt x="130969" y="995363"/>
                  </a:lnTo>
                  <a:lnTo>
                    <a:pt x="150019" y="1023938"/>
                  </a:lnTo>
                  <a:lnTo>
                    <a:pt x="159544" y="1042988"/>
                  </a:lnTo>
                  <a:lnTo>
                    <a:pt x="197644" y="1069182"/>
                  </a:lnTo>
                  <a:lnTo>
                    <a:pt x="245269" y="1090613"/>
                  </a:lnTo>
                  <a:lnTo>
                    <a:pt x="264318" y="1131094"/>
                  </a:lnTo>
                  <a:lnTo>
                    <a:pt x="295275" y="1164431"/>
                  </a:lnTo>
                  <a:lnTo>
                    <a:pt x="385762" y="1200149"/>
                  </a:lnTo>
                  <a:lnTo>
                    <a:pt x="404812" y="1276349"/>
                  </a:lnTo>
                  <a:lnTo>
                    <a:pt x="416720" y="1212055"/>
                  </a:lnTo>
                  <a:lnTo>
                    <a:pt x="469106" y="1181100"/>
                  </a:lnTo>
                  <a:lnTo>
                    <a:pt x="554831" y="1202531"/>
                  </a:lnTo>
                  <a:lnTo>
                    <a:pt x="592931" y="1126331"/>
                  </a:lnTo>
                  <a:lnTo>
                    <a:pt x="604837" y="1085850"/>
                  </a:lnTo>
                  <a:lnTo>
                    <a:pt x="585787" y="1035844"/>
                  </a:lnTo>
                  <a:lnTo>
                    <a:pt x="607219" y="1021557"/>
                  </a:lnTo>
                  <a:lnTo>
                    <a:pt x="645319" y="1016794"/>
                  </a:lnTo>
                  <a:lnTo>
                    <a:pt x="685800" y="997744"/>
                  </a:lnTo>
                  <a:lnTo>
                    <a:pt x="716756" y="1002507"/>
                  </a:lnTo>
                  <a:lnTo>
                    <a:pt x="738187" y="969169"/>
                  </a:lnTo>
                  <a:lnTo>
                    <a:pt x="783431" y="933450"/>
                  </a:lnTo>
                  <a:lnTo>
                    <a:pt x="776287" y="907257"/>
                  </a:lnTo>
                  <a:lnTo>
                    <a:pt x="752475" y="888207"/>
                  </a:lnTo>
                  <a:lnTo>
                    <a:pt x="752475" y="864394"/>
                  </a:lnTo>
                  <a:lnTo>
                    <a:pt x="728662" y="852488"/>
                  </a:lnTo>
                  <a:lnTo>
                    <a:pt x="711994" y="802482"/>
                  </a:lnTo>
                  <a:lnTo>
                    <a:pt x="688181" y="814388"/>
                  </a:lnTo>
                  <a:lnTo>
                    <a:pt x="659606" y="814388"/>
                  </a:lnTo>
                  <a:lnTo>
                    <a:pt x="647700" y="847725"/>
                  </a:lnTo>
                  <a:lnTo>
                    <a:pt x="623887" y="847725"/>
                  </a:lnTo>
                  <a:lnTo>
                    <a:pt x="576262" y="828675"/>
                  </a:lnTo>
                  <a:lnTo>
                    <a:pt x="554831" y="816769"/>
                  </a:lnTo>
                  <a:lnTo>
                    <a:pt x="547687" y="783432"/>
                  </a:lnTo>
                  <a:lnTo>
                    <a:pt x="561975" y="754857"/>
                  </a:lnTo>
                  <a:lnTo>
                    <a:pt x="533400" y="733425"/>
                  </a:lnTo>
                  <a:lnTo>
                    <a:pt x="509587" y="711994"/>
                  </a:lnTo>
                  <a:lnTo>
                    <a:pt x="473869" y="711994"/>
                  </a:lnTo>
                  <a:lnTo>
                    <a:pt x="435769" y="711994"/>
                  </a:lnTo>
                  <a:lnTo>
                    <a:pt x="438150" y="669132"/>
                  </a:lnTo>
                  <a:lnTo>
                    <a:pt x="428625" y="642938"/>
                  </a:lnTo>
                  <a:lnTo>
                    <a:pt x="423862" y="607219"/>
                  </a:lnTo>
                  <a:lnTo>
                    <a:pt x="426244" y="578644"/>
                  </a:lnTo>
                  <a:lnTo>
                    <a:pt x="440531" y="566738"/>
                  </a:lnTo>
                  <a:lnTo>
                    <a:pt x="450056" y="535782"/>
                  </a:lnTo>
                  <a:lnTo>
                    <a:pt x="457200" y="519113"/>
                  </a:lnTo>
                  <a:lnTo>
                    <a:pt x="481012" y="526257"/>
                  </a:lnTo>
                  <a:lnTo>
                    <a:pt x="495300" y="576263"/>
                  </a:lnTo>
                  <a:lnTo>
                    <a:pt x="507206" y="581025"/>
                  </a:lnTo>
                  <a:lnTo>
                    <a:pt x="526256" y="583407"/>
                  </a:lnTo>
                  <a:lnTo>
                    <a:pt x="554831" y="583407"/>
                  </a:lnTo>
                  <a:lnTo>
                    <a:pt x="557212" y="547688"/>
                  </a:lnTo>
                  <a:lnTo>
                    <a:pt x="545306" y="502444"/>
                  </a:lnTo>
                  <a:lnTo>
                    <a:pt x="545306" y="476250"/>
                  </a:lnTo>
                  <a:lnTo>
                    <a:pt x="581025" y="454819"/>
                  </a:lnTo>
                  <a:lnTo>
                    <a:pt x="604837" y="435769"/>
                  </a:lnTo>
                  <a:lnTo>
                    <a:pt x="640556" y="414338"/>
                  </a:lnTo>
                  <a:lnTo>
                    <a:pt x="645319" y="395288"/>
                  </a:lnTo>
                  <a:lnTo>
                    <a:pt x="633412" y="371475"/>
                  </a:lnTo>
                  <a:lnTo>
                    <a:pt x="614362" y="369094"/>
                  </a:lnTo>
                  <a:lnTo>
                    <a:pt x="609600" y="366713"/>
                  </a:lnTo>
                  <a:lnTo>
                    <a:pt x="597694" y="357188"/>
                  </a:lnTo>
                  <a:lnTo>
                    <a:pt x="611981" y="345282"/>
                  </a:lnTo>
                  <a:lnTo>
                    <a:pt x="652462" y="316707"/>
                  </a:lnTo>
                  <a:lnTo>
                    <a:pt x="678656" y="264319"/>
                  </a:lnTo>
                  <a:lnTo>
                    <a:pt x="666750" y="242888"/>
                  </a:lnTo>
                  <a:lnTo>
                    <a:pt x="638175" y="219075"/>
                  </a:lnTo>
                  <a:lnTo>
                    <a:pt x="642937" y="180975"/>
                  </a:lnTo>
                  <a:lnTo>
                    <a:pt x="673894" y="171450"/>
                  </a:lnTo>
                  <a:lnTo>
                    <a:pt x="700087" y="142875"/>
                  </a:lnTo>
                  <a:lnTo>
                    <a:pt x="700087" y="111919"/>
                  </a:lnTo>
                  <a:lnTo>
                    <a:pt x="666750" y="107157"/>
                  </a:lnTo>
                  <a:lnTo>
                    <a:pt x="645319" y="102394"/>
                  </a:lnTo>
                  <a:lnTo>
                    <a:pt x="645319" y="102394"/>
                  </a:lnTo>
                  <a:lnTo>
                    <a:pt x="678656" y="69057"/>
                  </a:lnTo>
                  <a:lnTo>
                    <a:pt x="685800" y="40482"/>
                  </a:lnTo>
                  <a:lnTo>
                    <a:pt x="678656" y="21432"/>
                  </a:lnTo>
                  <a:lnTo>
                    <a:pt x="695325" y="2382"/>
                  </a:lnTo>
                  <a:lnTo>
                    <a:pt x="628650" y="0"/>
                  </a:lnTo>
                  <a:lnTo>
                    <a:pt x="552450" y="52388"/>
                  </a:lnTo>
                  <a:lnTo>
                    <a:pt x="538162" y="90488"/>
                  </a:lnTo>
                  <a:lnTo>
                    <a:pt x="445294" y="126207"/>
                  </a:lnTo>
                  <a:lnTo>
                    <a:pt x="397669" y="159544"/>
                  </a:lnTo>
                  <a:lnTo>
                    <a:pt x="376237" y="190500"/>
                  </a:lnTo>
                  <a:lnTo>
                    <a:pt x="350044" y="140494"/>
                  </a:lnTo>
                  <a:lnTo>
                    <a:pt x="316706" y="140494"/>
                  </a:lnTo>
                  <a:lnTo>
                    <a:pt x="304800" y="166688"/>
                  </a:lnTo>
                  <a:lnTo>
                    <a:pt x="280987" y="230982"/>
                  </a:lnTo>
                  <a:lnTo>
                    <a:pt x="154781" y="223838"/>
                  </a:lnTo>
                  <a:lnTo>
                    <a:pt x="140494" y="245269"/>
                  </a:lnTo>
                  <a:lnTo>
                    <a:pt x="138112" y="280988"/>
                  </a:lnTo>
                  <a:lnTo>
                    <a:pt x="66675" y="309563"/>
                  </a:lnTo>
                  <a:lnTo>
                    <a:pt x="54769" y="323850"/>
                  </a:lnTo>
                  <a:lnTo>
                    <a:pt x="66675" y="381000"/>
                  </a:lnTo>
                  <a:lnTo>
                    <a:pt x="19050" y="423863"/>
                  </a:lnTo>
                  <a:lnTo>
                    <a:pt x="26194" y="490538"/>
                  </a:lnTo>
                  <a:lnTo>
                    <a:pt x="33337" y="554832"/>
                  </a:lnTo>
                  <a:lnTo>
                    <a:pt x="0" y="61436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906017" y="5579287"/>
              <a:ext cx="319556" cy="874171"/>
            </a:xfrm>
            <a:custGeom>
              <a:avLst/>
              <a:gdLst>
                <a:gd name="connsiteX0" fmla="*/ 0 w 395287"/>
                <a:gd name="connsiteY0" fmla="*/ 0 h 900113"/>
                <a:gd name="connsiteX1" fmla="*/ 0 w 395287"/>
                <a:gd name="connsiteY1" fmla="*/ 107157 h 900113"/>
                <a:gd name="connsiteX2" fmla="*/ 9525 w 395287"/>
                <a:gd name="connsiteY2" fmla="*/ 135732 h 900113"/>
                <a:gd name="connsiteX3" fmla="*/ 9525 w 395287"/>
                <a:gd name="connsiteY3" fmla="*/ 171450 h 900113"/>
                <a:gd name="connsiteX4" fmla="*/ 54768 w 395287"/>
                <a:gd name="connsiteY4" fmla="*/ 226219 h 900113"/>
                <a:gd name="connsiteX5" fmla="*/ 73818 w 395287"/>
                <a:gd name="connsiteY5" fmla="*/ 247650 h 900113"/>
                <a:gd name="connsiteX6" fmla="*/ 100012 w 395287"/>
                <a:gd name="connsiteY6" fmla="*/ 302419 h 900113"/>
                <a:gd name="connsiteX7" fmla="*/ 97631 w 395287"/>
                <a:gd name="connsiteY7" fmla="*/ 357188 h 900113"/>
                <a:gd name="connsiteX8" fmla="*/ 152400 w 395287"/>
                <a:gd name="connsiteY8" fmla="*/ 423863 h 900113"/>
                <a:gd name="connsiteX9" fmla="*/ 176212 w 395287"/>
                <a:gd name="connsiteY9" fmla="*/ 600075 h 900113"/>
                <a:gd name="connsiteX10" fmla="*/ 185737 w 395287"/>
                <a:gd name="connsiteY10" fmla="*/ 633413 h 900113"/>
                <a:gd name="connsiteX11" fmla="*/ 200025 w 395287"/>
                <a:gd name="connsiteY11" fmla="*/ 726282 h 900113"/>
                <a:gd name="connsiteX12" fmla="*/ 350043 w 395287"/>
                <a:gd name="connsiteY12" fmla="*/ 895350 h 900113"/>
                <a:gd name="connsiteX13" fmla="*/ 361950 w 395287"/>
                <a:gd name="connsiteY13" fmla="*/ 900113 h 900113"/>
                <a:gd name="connsiteX14" fmla="*/ 381000 w 395287"/>
                <a:gd name="connsiteY14" fmla="*/ 838200 h 900113"/>
                <a:gd name="connsiteX15" fmla="*/ 373856 w 395287"/>
                <a:gd name="connsiteY15" fmla="*/ 823913 h 900113"/>
                <a:gd name="connsiteX16" fmla="*/ 369093 w 395287"/>
                <a:gd name="connsiteY16" fmla="*/ 754857 h 900113"/>
                <a:gd name="connsiteX17" fmla="*/ 390525 w 395287"/>
                <a:gd name="connsiteY17" fmla="*/ 731044 h 900113"/>
                <a:gd name="connsiteX18" fmla="*/ 395287 w 395287"/>
                <a:gd name="connsiteY18" fmla="*/ 688182 h 900113"/>
                <a:gd name="connsiteX19" fmla="*/ 366712 w 395287"/>
                <a:gd name="connsiteY19" fmla="*/ 647700 h 900113"/>
                <a:gd name="connsiteX20" fmla="*/ 364331 w 395287"/>
                <a:gd name="connsiteY20" fmla="*/ 604838 h 900113"/>
                <a:gd name="connsiteX21" fmla="*/ 395287 w 395287"/>
                <a:gd name="connsiteY21" fmla="*/ 550069 h 900113"/>
                <a:gd name="connsiteX22" fmla="*/ 395287 w 395287"/>
                <a:gd name="connsiteY22" fmla="*/ 511969 h 900113"/>
                <a:gd name="connsiteX23" fmla="*/ 381000 w 395287"/>
                <a:gd name="connsiteY23" fmla="*/ 476250 h 900113"/>
                <a:gd name="connsiteX24" fmla="*/ 319087 w 395287"/>
                <a:gd name="connsiteY24" fmla="*/ 464344 h 900113"/>
                <a:gd name="connsiteX25" fmla="*/ 292893 w 395287"/>
                <a:gd name="connsiteY25" fmla="*/ 440532 h 900113"/>
                <a:gd name="connsiteX26" fmla="*/ 285750 w 395287"/>
                <a:gd name="connsiteY26" fmla="*/ 414338 h 900113"/>
                <a:gd name="connsiteX27" fmla="*/ 300037 w 395287"/>
                <a:gd name="connsiteY27" fmla="*/ 376238 h 900113"/>
                <a:gd name="connsiteX28" fmla="*/ 295275 w 395287"/>
                <a:gd name="connsiteY28" fmla="*/ 321469 h 900113"/>
                <a:gd name="connsiteX29" fmla="*/ 288131 w 395287"/>
                <a:gd name="connsiteY29" fmla="*/ 288132 h 900113"/>
                <a:gd name="connsiteX30" fmla="*/ 257175 w 395287"/>
                <a:gd name="connsiteY30" fmla="*/ 211932 h 900113"/>
                <a:gd name="connsiteX31" fmla="*/ 180975 w 395287"/>
                <a:gd name="connsiteY31" fmla="*/ 183357 h 900113"/>
                <a:gd name="connsiteX32" fmla="*/ 147637 w 395287"/>
                <a:gd name="connsiteY32" fmla="*/ 142875 h 900113"/>
                <a:gd name="connsiteX33" fmla="*/ 121443 w 395287"/>
                <a:gd name="connsiteY33" fmla="*/ 104775 h 900113"/>
                <a:gd name="connsiteX34" fmla="*/ 45243 w 395287"/>
                <a:gd name="connsiteY34" fmla="*/ 66675 h 900113"/>
                <a:gd name="connsiteX35" fmla="*/ 0 w 395287"/>
                <a:gd name="connsiteY35" fmla="*/ 0 h 9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5287" h="900113">
                  <a:moveTo>
                    <a:pt x="0" y="0"/>
                  </a:moveTo>
                  <a:lnTo>
                    <a:pt x="0" y="107157"/>
                  </a:lnTo>
                  <a:lnTo>
                    <a:pt x="9525" y="135732"/>
                  </a:lnTo>
                  <a:lnTo>
                    <a:pt x="9525" y="171450"/>
                  </a:lnTo>
                  <a:lnTo>
                    <a:pt x="54768" y="226219"/>
                  </a:lnTo>
                  <a:lnTo>
                    <a:pt x="73818" y="247650"/>
                  </a:lnTo>
                  <a:lnTo>
                    <a:pt x="100012" y="302419"/>
                  </a:lnTo>
                  <a:cubicBezTo>
                    <a:pt x="99218" y="320675"/>
                    <a:pt x="98425" y="338932"/>
                    <a:pt x="97631" y="357188"/>
                  </a:cubicBezTo>
                  <a:lnTo>
                    <a:pt x="152400" y="423863"/>
                  </a:lnTo>
                  <a:lnTo>
                    <a:pt x="176212" y="600075"/>
                  </a:lnTo>
                  <a:lnTo>
                    <a:pt x="185737" y="633413"/>
                  </a:lnTo>
                  <a:lnTo>
                    <a:pt x="200025" y="726282"/>
                  </a:lnTo>
                  <a:lnTo>
                    <a:pt x="350043" y="895350"/>
                  </a:lnTo>
                  <a:lnTo>
                    <a:pt x="361950" y="900113"/>
                  </a:lnTo>
                  <a:lnTo>
                    <a:pt x="381000" y="838200"/>
                  </a:lnTo>
                  <a:lnTo>
                    <a:pt x="373856" y="823913"/>
                  </a:lnTo>
                  <a:lnTo>
                    <a:pt x="369093" y="754857"/>
                  </a:lnTo>
                  <a:lnTo>
                    <a:pt x="390525" y="731044"/>
                  </a:lnTo>
                  <a:lnTo>
                    <a:pt x="395287" y="688182"/>
                  </a:lnTo>
                  <a:lnTo>
                    <a:pt x="366712" y="647700"/>
                  </a:lnTo>
                  <a:lnTo>
                    <a:pt x="364331" y="604838"/>
                  </a:lnTo>
                  <a:lnTo>
                    <a:pt x="395287" y="550069"/>
                  </a:lnTo>
                  <a:lnTo>
                    <a:pt x="395287" y="511969"/>
                  </a:lnTo>
                  <a:lnTo>
                    <a:pt x="381000" y="476250"/>
                  </a:lnTo>
                  <a:lnTo>
                    <a:pt x="319087" y="464344"/>
                  </a:lnTo>
                  <a:lnTo>
                    <a:pt x="292893" y="440532"/>
                  </a:lnTo>
                  <a:lnTo>
                    <a:pt x="285750" y="414338"/>
                  </a:lnTo>
                  <a:lnTo>
                    <a:pt x="300037" y="376238"/>
                  </a:lnTo>
                  <a:lnTo>
                    <a:pt x="295275" y="321469"/>
                  </a:lnTo>
                  <a:lnTo>
                    <a:pt x="288131" y="288132"/>
                  </a:lnTo>
                  <a:lnTo>
                    <a:pt x="257175" y="211932"/>
                  </a:lnTo>
                  <a:lnTo>
                    <a:pt x="180975" y="183357"/>
                  </a:lnTo>
                  <a:lnTo>
                    <a:pt x="147637" y="142875"/>
                  </a:lnTo>
                  <a:lnTo>
                    <a:pt x="121443" y="104775"/>
                  </a:lnTo>
                  <a:lnTo>
                    <a:pt x="45243" y="66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3137152" y="5453636"/>
              <a:ext cx="572408" cy="1024952"/>
            </a:xfrm>
            <a:custGeom>
              <a:avLst/>
              <a:gdLst>
                <a:gd name="connsiteX0" fmla="*/ 85725 w 707231"/>
                <a:gd name="connsiteY0" fmla="*/ 1033462 h 1033462"/>
                <a:gd name="connsiteX1" fmla="*/ 154781 w 707231"/>
                <a:gd name="connsiteY1" fmla="*/ 1026319 h 1033462"/>
                <a:gd name="connsiteX2" fmla="*/ 200025 w 707231"/>
                <a:gd name="connsiteY2" fmla="*/ 1012031 h 1033462"/>
                <a:gd name="connsiteX3" fmla="*/ 247650 w 707231"/>
                <a:gd name="connsiteY3" fmla="*/ 969169 h 1033462"/>
                <a:gd name="connsiteX4" fmla="*/ 276225 w 707231"/>
                <a:gd name="connsiteY4" fmla="*/ 912019 h 1033462"/>
                <a:gd name="connsiteX5" fmla="*/ 350043 w 707231"/>
                <a:gd name="connsiteY5" fmla="*/ 871537 h 1033462"/>
                <a:gd name="connsiteX6" fmla="*/ 411956 w 707231"/>
                <a:gd name="connsiteY6" fmla="*/ 823912 h 1033462"/>
                <a:gd name="connsiteX7" fmla="*/ 411956 w 707231"/>
                <a:gd name="connsiteY7" fmla="*/ 781050 h 1033462"/>
                <a:gd name="connsiteX8" fmla="*/ 471487 w 707231"/>
                <a:gd name="connsiteY8" fmla="*/ 671512 h 1033462"/>
                <a:gd name="connsiteX9" fmla="*/ 547687 w 707231"/>
                <a:gd name="connsiteY9" fmla="*/ 642937 h 1033462"/>
                <a:gd name="connsiteX10" fmla="*/ 595312 w 707231"/>
                <a:gd name="connsiteY10" fmla="*/ 592931 h 1033462"/>
                <a:gd name="connsiteX11" fmla="*/ 597693 w 707231"/>
                <a:gd name="connsiteY11" fmla="*/ 438150 h 1033462"/>
                <a:gd name="connsiteX12" fmla="*/ 604837 w 707231"/>
                <a:gd name="connsiteY12" fmla="*/ 350044 h 1033462"/>
                <a:gd name="connsiteX13" fmla="*/ 614362 w 707231"/>
                <a:gd name="connsiteY13" fmla="*/ 295275 h 1033462"/>
                <a:gd name="connsiteX14" fmla="*/ 671512 w 707231"/>
                <a:gd name="connsiteY14" fmla="*/ 219075 h 1033462"/>
                <a:gd name="connsiteX15" fmla="*/ 707231 w 707231"/>
                <a:gd name="connsiteY15" fmla="*/ 147637 h 1033462"/>
                <a:gd name="connsiteX16" fmla="*/ 697706 w 707231"/>
                <a:gd name="connsiteY16" fmla="*/ 97631 h 1033462"/>
                <a:gd name="connsiteX17" fmla="*/ 702468 w 707231"/>
                <a:gd name="connsiteY17" fmla="*/ 35719 h 1033462"/>
                <a:gd name="connsiteX18" fmla="*/ 628650 w 707231"/>
                <a:gd name="connsiteY18" fmla="*/ 0 h 1033462"/>
                <a:gd name="connsiteX19" fmla="*/ 600075 w 707231"/>
                <a:gd name="connsiteY19" fmla="*/ 28575 h 1033462"/>
                <a:gd name="connsiteX20" fmla="*/ 597693 w 707231"/>
                <a:gd name="connsiteY20" fmla="*/ 69056 h 1033462"/>
                <a:gd name="connsiteX21" fmla="*/ 583406 w 707231"/>
                <a:gd name="connsiteY21" fmla="*/ 88106 h 1033462"/>
                <a:gd name="connsiteX22" fmla="*/ 523875 w 707231"/>
                <a:gd name="connsiteY22" fmla="*/ 95250 h 1033462"/>
                <a:gd name="connsiteX23" fmla="*/ 509587 w 707231"/>
                <a:gd name="connsiteY23" fmla="*/ 135731 h 1033462"/>
                <a:gd name="connsiteX24" fmla="*/ 478631 w 707231"/>
                <a:gd name="connsiteY24" fmla="*/ 128587 h 1033462"/>
                <a:gd name="connsiteX25" fmla="*/ 466725 w 707231"/>
                <a:gd name="connsiteY25" fmla="*/ 154781 h 1033462"/>
                <a:gd name="connsiteX26" fmla="*/ 431006 w 707231"/>
                <a:gd name="connsiteY26" fmla="*/ 147637 h 1033462"/>
                <a:gd name="connsiteX27" fmla="*/ 376237 w 707231"/>
                <a:gd name="connsiteY27" fmla="*/ 169069 h 1033462"/>
                <a:gd name="connsiteX28" fmla="*/ 319087 w 707231"/>
                <a:gd name="connsiteY28" fmla="*/ 166687 h 1033462"/>
                <a:gd name="connsiteX29" fmla="*/ 307181 w 707231"/>
                <a:gd name="connsiteY29" fmla="*/ 135731 h 1033462"/>
                <a:gd name="connsiteX30" fmla="*/ 273843 w 707231"/>
                <a:gd name="connsiteY30" fmla="*/ 147637 h 1033462"/>
                <a:gd name="connsiteX31" fmla="*/ 178593 w 707231"/>
                <a:gd name="connsiteY31" fmla="*/ 173831 h 1033462"/>
                <a:gd name="connsiteX32" fmla="*/ 188118 w 707231"/>
                <a:gd name="connsiteY32" fmla="*/ 202406 h 1033462"/>
                <a:gd name="connsiteX33" fmla="*/ 195262 w 707231"/>
                <a:gd name="connsiteY33" fmla="*/ 233362 h 1033462"/>
                <a:gd name="connsiteX34" fmla="*/ 142875 w 707231"/>
                <a:gd name="connsiteY34" fmla="*/ 338137 h 1033462"/>
                <a:gd name="connsiteX35" fmla="*/ 57150 w 707231"/>
                <a:gd name="connsiteY35" fmla="*/ 323850 h 1033462"/>
                <a:gd name="connsiteX36" fmla="*/ 11906 w 707231"/>
                <a:gd name="connsiteY36" fmla="*/ 347662 h 1033462"/>
                <a:gd name="connsiteX37" fmla="*/ 0 w 707231"/>
                <a:gd name="connsiteY37" fmla="*/ 400050 h 1033462"/>
                <a:gd name="connsiteX38" fmla="*/ 14287 w 707231"/>
                <a:gd name="connsiteY38" fmla="*/ 476250 h 1033462"/>
                <a:gd name="connsiteX39" fmla="*/ 11906 w 707231"/>
                <a:gd name="connsiteY39" fmla="*/ 519112 h 1033462"/>
                <a:gd name="connsiteX40" fmla="*/ 0 w 707231"/>
                <a:gd name="connsiteY40" fmla="*/ 550069 h 1033462"/>
                <a:gd name="connsiteX41" fmla="*/ 11906 w 707231"/>
                <a:gd name="connsiteY41" fmla="*/ 561975 h 1033462"/>
                <a:gd name="connsiteX42" fmla="*/ 30956 w 707231"/>
                <a:gd name="connsiteY42" fmla="*/ 592931 h 1033462"/>
                <a:gd name="connsiteX43" fmla="*/ 97631 w 707231"/>
                <a:gd name="connsiteY43" fmla="*/ 609600 h 1033462"/>
                <a:gd name="connsiteX44" fmla="*/ 104775 w 707231"/>
                <a:gd name="connsiteY44" fmla="*/ 676275 h 1033462"/>
                <a:gd name="connsiteX45" fmla="*/ 90487 w 707231"/>
                <a:gd name="connsiteY45" fmla="*/ 728662 h 1033462"/>
                <a:gd name="connsiteX46" fmla="*/ 80962 w 707231"/>
                <a:gd name="connsiteY46" fmla="*/ 747712 h 1033462"/>
                <a:gd name="connsiteX47" fmla="*/ 80962 w 707231"/>
                <a:gd name="connsiteY47" fmla="*/ 781050 h 1033462"/>
                <a:gd name="connsiteX48" fmla="*/ 109537 w 707231"/>
                <a:gd name="connsiteY48" fmla="*/ 819150 h 1033462"/>
                <a:gd name="connsiteX49" fmla="*/ 102393 w 707231"/>
                <a:gd name="connsiteY49" fmla="*/ 869156 h 1033462"/>
                <a:gd name="connsiteX50" fmla="*/ 83343 w 707231"/>
                <a:gd name="connsiteY50" fmla="*/ 890587 h 1033462"/>
                <a:gd name="connsiteX51" fmla="*/ 85725 w 707231"/>
                <a:gd name="connsiteY51" fmla="*/ 954881 h 1033462"/>
                <a:gd name="connsiteX52" fmla="*/ 92868 w 707231"/>
                <a:gd name="connsiteY52" fmla="*/ 966787 h 1033462"/>
                <a:gd name="connsiteX53" fmla="*/ 85725 w 707231"/>
                <a:gd name="connsiteY53" fmla="*/ 1033462 h 1033462"/>
                <a:gd name="connsiteX0" fmla="*/ 71437 w 707231"/>
                <a:gd name="connsiteY0" fmla="*/ 1031081 h 1031081"/>
                <a:gd name="connsiteX1" fmla="*/ 154781 w 707231"/>
                <a:gd name="connsiteY1" fmla="*/ 1026319 h 1031081"/>
                <a:gd name="connsiteX2" fmla="*/ 200025 w 707231"/>
                <a:gd name="connsiteY2" fmla="*/ 1012031 h 1031081"/>
                <a:gd name="connsiteX3" fmla="*/ 247650 w 707231"/>
                <a:gd name="connsiteY3" fmla="*/ 969169 h 1031081"/>
                <a:gd name="connsiteX4" fmla="*/ 276225 w 707231"/>
                <a:gd name="connsiteY4" fmla="*/ 912019 h 1031081"/>
                <a:gd name="connsiteX5" fmla="*/ 350043 w 707231"/>
                <a:gd name="connsiteY5" fmla="*/ 871537 h 1031081"/>
                <a:gd name="connsiteX6" fmla="*/ 411956 w 707231"/>
                <a:gd name="connsiteY6" fmla="*/ 823912 h 1031081"/>
                <a:gd name="connsiteX7" fmla="*/ 411956 w 707231"/>
                <a:gd name="connsiteY7" fmla="*/ 781050 h 1031081"/>
                <a:gd name="connsiteX8" fmla="*/ 471487 w 707231"/>
                <a:gd name="connsiteY8" fmla="*/ 671512 h 1031081"/>
                <a:gd name="connsiteX9" fmla="*/ 547687 w 707231"/>
                <a:gd name="connsiteY9" fmla="*/ 642937 h 1031081"/>
                <a:gd name="connsiteX10" fmla="*/ 595312 w 707231"/>
                <a:gd name="connsiteY10" fmla="*/ 592931 h 1031081"/>
                <a:gd name="connsiteX11" fmla="*/ 597693 w 707231"/>
                <a:gd name="connsiteY11" fmla="*/ 438150 h 1031081"/>
                <a:gd name="connsiteX12" fmla="*/ 604837 w 707231"/>
                <a:gd name="connsiteY12" fmla="*/ 350044 h 1031081"/>
                <a:gd name="connsiteX13" fmla="*/ 614362 w 707231"/>
                <a:gd name="connsiteY13" fmla="*/ 295275 h 1031081"/>
                <a:gd name="connsiteX14" fmla="*/ 671512 w 707231"/>
                <a:gd name="connsiteY14" fmla="*/ 219075 h 1031081"/>
                <a:gd name="connsiteX15" fmla="*/ 707231 w 707231"/>
                <a:gd name="connsiteY15" fmla="*/ 147637 h 1031081"/>
                <a:gd name="connsiteX16" fmla="*/ 697706 w 707231"/>
                <a:gd name="connsiteY16" fmla="*/ 97631 h 1031081"/>
                <a:gd name="connsiteX17" fmla="*/ 702468 w 707231"/>
                <a:gd name="connsiteY17" fmla="*/ 35719 h 1031081"/>
                <a:gd name="connsiteX18" fmla="*/ 628650 w 707231"/>
                <a:gd name="connsiteY18" fmla="*/ 0 h 1031081"/>
                <a:gd name="connsiteX19" fmla="*/ 600075 w 707231"/>
                <a:gd name="connsiteY19" fmla="*/ 28575 h 1031081"/>
                <a:gd name="connsiteX20" fmla="*/ 597693 w 707231"/>
                <a:gd name="connsiteY20" fmla="*/ 69056 h 1031081"/>
                <a:gd name="connsiteX21" fmla="*/ 583406 w 707231"/>
                <a:gd name="connsiteY21" fmla="*/ 88106 h 1031081"/>
                <a:gd name="connsiteX22" fmla="*/ 523875 w 707231"/>
                <a:gd name="connsiteY22" fmla="*/ 95250 h 1031081"/>
                <a:gd name="connsiteX23" fmla="*/ 509587 w 707231"/>
                <a:gd name="connsiteY23" fmla="*/ 135731 h 1031081"/>
                <a:gd name="connsiteX24" fmla="*/ 478631 w 707231"/>
                <a:gd name="connsiteY24" fmla="*/ 128587 h 1031081"/>
                <a:gd name="connsiteX25" fmla="*/ 466725 w 707231"/>
                <a:gd name="connsiteY25" fmla="*/ 154781 h 1031081"/>
                <a:gd name="connsiteX26" fmla="*/ 431006 w 707231"/>
                <a:gd name="connsiteY26" fmla="*/ 147637 h 1031081"/>
                <a:gd name="connsiteX27" fmla="*/ 376237 w 707231"/>
                <a:gd name="connsiteY27" fmla="*/ 169069 h 1031081"/>
                <a:gd name="connsiteX28" fmla="*/ 319087 w 707231"/>
                <a:gd name="connsiteY28" fmla="*/ 166687 h 1031081"/>
                <a:gd name="connsiteX29" fmla="*/ 307181 w 707231"/>
                <a:gd name="connsiteY29" fmla="*/ 135731 h 1031081"/>
                <a:gd name="connsiteX30" fmla="*/ 273843 w 707231"/>
                <a:gd name="connsiteY30" fmla="*/ 147637 h 1031081"/>
                <a:gd name="connsiteX31" fmla="*/ 178593 w 707231"/>
                <a:gd name="connsiteY31" fmla="*/ 173831 h 1031081"/>
                <a:gd name="connsiteX32" fmla="*/ 188118 w 707231"/>
                <a:gd name="connsiteY32" fmla="*/ 202406 h 1031081"/>
                <a:gd name="connsiteX33" fmla="*/ 195262 w 707231"/>
                <a:gd name="connsiteY33" fmla="*/ 233362 h 1031081"/>
                <a:gd name="connsiteX34" fmla="*/ 142875 w 707231"/>
                <a:gd name="connsiteY34" fmla="*/ 338137 h 1031081"/>
                <a:gd name="connsiteX35" fmla="*/ 57150 w 707231"/>
                <a:gd name="connsiteY35" fmla="*/ 323850 h 1031081"/>
                <a:gd name="connsiteX36" fmla="*/ 11906 w 707231"/>
                <a:gd name="connsiteY36" fmla="*/ 347662 h 1031081"/>
                <a:gd name="connsiteX37" fmla="*/ 0 w 707231"/>
                <a:gd name="connsiteY37" fmla="*/ 400050 h 1031081"/>
                <a:gd name="connsiteX38" fmla="*/ 14287 w 707231"/>
                <a:gd name="connsiteY38" fmla="*/ 476250 h 1031081"/>
                <a:gd name="connsiteX39" fmla="*/ 11906 w 707231"/>
                <a:gd name="connsiteY39" fmla="*/ 519112 h 1031081"/>
                <a:gd name="connsiteX40" fmla="*/ 0 w 707231"/>
                <a:gd name="connsiteY40" fmla="*/ 550069 h 1031081"/>
                <a:gd name="connsiteX41" fmla="*/ 11906 w 707231"/>
                <a:gd name="connsiteY41" fmla="*/ 561975 h 1031081"/>
                <a:gd name="connsiteX42" fmla="*/ 30956 w 707231"/>
                <a:gd name="connsiteY42" fmla="*/ 592931 h 1031081"/>
                <a:gd name="connsiteX43" fmla="*/ 97631 w 707231"/>
                <a:gd name="connsiteY43" fmla="*/ 609600 h 1031081"/>
                <a:gd name="connsiteX44" fmla="*/ 104775 w 707231"/>
                <a:gd name="connsiteY44" fmla="*/ 676275 h 1031081"/>
                <a:gd name="connsiteX45" fmla="*/ 90487 w 707231"/>
                <a:gd name="connsiteY45" fmla="*/ 728662 h 1031081"/>
                <a:gd name="connsiteX46" fmla="*/ 80962 w 707231"/>
                <a:gd name="connsiteY46" fmla="*/ 747712 h 1031081"/>
                <a:gd name="connsiteX47" fmla="*/ 80962 w 707231"/>
                <a:gd name="connsiteY47" fmla="*/ 781050 h 1031081"/>
                <a:gd name="connsiteX48" fmla="*/ 109537 w 707231"/>
                <a:gd name="connsiteY48" fmla="*/ 819150 h 1031081"/>
                <a:gd name="connsiteX49" fmla="*/ 102393 w 707231"/>
                <a:gd name="connsiteY49" fmla="*/ 869156 h 1031081"/>
                <a:gd name="connsiteX50" fmla="*/ 83343 w 707231"/>
                <a:gd name="connsiteY50" fmla="*/ 890587 h 1031081"/>
                <a:gd name="connsiteX51" fmla="*/ 85725 w 707231"/>
                <a:gd name="connsiteY51" fmla="*/ 954881 h 1031081"/>
                <a:gd name="connsiteX52" fmla="*/ 92868 w 707231"/>
                <a:gd name="connsiteY52" fmla="*/ 966787 h 1031081"/>
                <a:gd name="connsiteX53" fmla="*/ 71437 w 707231"/>
                <a:gd name="connsiteY53" fmla="*/ 1031081 h 1031081"/>
                <a:gd name="connsiteX0" fmla="*/ 71437 w 707231"/>
                <a:gd name="connsiteY0" fmla="*/ 1031081 h 1031082"/>
                <a:gd name="connsiteX1" fmla="*/ 119062 w 707231"/>
                <a:gd name="connsiteY1" fmla="*/ 1031082 h 1031082"/>
                <a:gd name="connsiteX2" fmla="*/ 154781 w 707231"/>
                <a:gd name="connsiteY2" fmla="*/ 1026319 h 1031082"/>
                <a:gd name="connsiteX3" fmla="*/ 200025 w 707231"/>
                <a:gd name="connsiteY3" fmla="*/ 1012031 h 1031082"/>
                <a:gd name="connsiteX4" fmla="*/ 247650 w 707231"/>
                <a:gd name="connsiteY4" fmla="*/ 969169 h 1031082"/>
                <a:gd name="connsiteX5" fmla="*/ 276225 w 707231"/>
                <a:gd name="connsiteY5" fmla="*/ 912019 h 1031082"/>
                <a:gd name="connsiteX6" fmla="*/ 350043 w 707231"/>
                <a:gd name="connsiteY6" fmla="*/ 871537 h 1031082"/>
                <a:gd name="connsiteX7" fmla="*/ 411956 w 707231"/>
                <a:gd name="connsiteY7" fmla="*/ 823912 h 1031082"/>
                <a:gd name="connsiteX8" fmla="*/ 411956 w 707231"/>
                <a:gd name="connsiteY8" fmla="*/ 781050 h 1031082"/>
                <a:gd name="connsiteX9" fmla="*/ 471487 w 707231"/>
                <a:gd name="connsiteY9" fmla="*/ 671512 h 1031082"/>
                <a:gd name="connsiteX10" fmla="*/ 547687 w 707231"/>
                <a:gd name="connsiteY10" fmla="*/ 642937 h 1031082"/>
                <a:gd name="connsiteX11" fmla="*/ 595312 w 707231"/>
                <a:gd name="connsiteY11" fmla="*/ 592931 h 1031082"/>
                <a:gd name="connsiteX12" fmla="*/ 597693 w 707231"/>
                <a:gd name="connsiteY12" fmla="*/ 438150 h 1031082"/>
                <a:gd name="connsiteX13" fmla="*/ 604837 w 707231"/>
                <a:gd name="connsiteY13" fmla="*/ 350044 h 1031082"/>
                <a:gd name="connsiteX14" fmla="*/ 614362 w 707231"/>
                <a:gd name="connsiteY14" fmla="*/ 295275 h 1031082"/>
                <a:gd name="connsiteX15" fmla="*/ 671512 w 707231"/>
                <a:gd name="connsiteY15" fmla="*/ 219075 h 1031082"/>
                <a:gd name="connsiteX16" fmla="*/ 707231 w 707231"/>
                <a:gd name="connsiteY16" fmla="*/ 147637 h 1031082"/>
                <a:gd name="connsiteX17" fmla="*/ 697706 w 707231"/>
                <a:gd name="connsiteY17" fmla="*/ 97631 h 1031082"/>
                <a:gd name="connsiteX18" fmla="*/ 702468 w 707231"/>
                <a:gd name="connsiteY18" fmla="*/ 35719 h 1031082"/>
                <a:gd name="connsiteX19" fmla="*/ 628650 w 707231"/>
                <a:gd name="connsiteY19" fmla="*/ 0 h 1031082"/>
                <a:gd name="connsiteX20" fmla="*/ 600075 w 707231"/>
                <a:gd name="connsiteY20" fmla="*/ 28575 h 1031082"/>
                <a:gd name="connsiteX21" fmla="*/ 597693 w 707231"/>
                <a:gd name="connsiteY21" fmla="*/ 69056 h 1031082"/>
                <a:gd name="connsiteX22" fmla="*/ 583406 w 707231"/>
                <a:gd name="connsiteY22" fmla="*/ 88106 h 1031082"/>
                <a:gd name="connsiteX23" fmla="*/ 523875 w 707231"/>
                <a:gd name="connsiteY23" fmla="*/ 95250 h 1031082"/>
                <a:gd name="connsiteX24" fmla="*/ 509587 w 707231"/>
                <a:gd name="connsiteY24" fmla="*/ 135731 h 1031082"/>
                <a:gd name="connsiteX25" fmla="*/ 478631 w 707231"/>
                <a:gd name="connsiteY25" fmla="*/ 128587 h 1031082"/>
                <a:gd name="connsiteX26" fmla="*/ 466725 w 707231"/>
                <a:gd name="connsiteY26" fmla="*/ 154781 h 1031082"/>
                <a:gd name="connsiteX27" fmla="*/ 431006 w 707231"/>
                <a:gd name="connsiteY27" fmla="*/ 147637 h 1031082"/>
                <a:gd name="connsiteX28" fmla="*/ 376237 w 707231"/>
                <a:gd name="connsiteY28" fmla="*/ 169069 h 1031082"/>
                <a:gd name="connsiteX29" fmla="*/ 319087 w 707231"/>
                <a:gd name="connsiteY29" fmla="*/ 166687 h 1031082"/>
                <a:gd name="connsiteX30" fmla="*/ 307181 w 707231"/>
                <a:gd name="connsiteY30" fmla="*/ 135731 h 1031082"/>
                <a:gd name="connsiteX31" fmla="*/ 273843 w 707231"/>
                <a:gd name="connsiteY31" fmla="*/ 147637 h 1031082"/>
                <a:gd name="connsiteX32" fmla="*/ 178593 w 707231"/>
                <a:gd name="connsiteY32" fmla="*/ 173831 h 1031082"/>
                <a:gd name="connsiteX33" fmla="*/ 188118 w 707231"/>
                <a:gd name="connsiteY33" fmla="*/ 202406 h 1031082"/>
                <a:gd name="connsiteX34" fmla="*/ 195262 w 707231"/>
                <a:gd name="connsiteY34" fmla="*/ 233362 h 1031082"/>
                <a:gd name="connsiteX35" fmla="*/ 142875 w 707231"/>
                <a:gd name="connsiteY35" fmla="*/ 338137 h 1031082"/>
                <a:gd name="connsiteX36" fmla="*/ 57150 w 707231"/>
                <a:gd name="connsiteY36" fmla="*/ 323850 h 1031082"/>
                <a:gd name="connsiteX37" fmla="*/ 11906 w 707231"/>
                <a:gd name="connsiteY37" fmla="*/ 347662 h 1031082"/>
                <a:gd name="connsiteX38" fmla="*/ 0 w 707231"/>
                <a:gd name="connsiteY38" fmla="*/ 400050 h 1031082"/>
                <a:gd name="connsiteX39" fmla="*/ 14287 w 707231"/>
                <a:gd name="connsiteY39" fmla="*/ 476250 h 1031082"/>
                <a:gd name="connsiteX40" fmla="*/ 11906 w 707231"/>
                <a:gd name="connsiteY40" fmla="*/ 519112 h 1031082"/>
                <a:gd name="connsiteX41" fmla="*/ 0 w 707231"/>
                <a:gd name="connsiteY41" fmla="*/ 550069 h 1031082"/>
                <a:gd name="connsiteX42" fmla="*/ 11906 w 707231"/>
                <a:gd name="connsiteY42" fmla="*/ 561975 h 1031082"/>
                <a:gd name="connsiteX43" fmla="*/ 30956 w 707231"/>
                <a:gd name="connsiteY43" fmla="*/ 592931 h 1031082"/>
                <a:gd name="connsiteX44" fmla="*/ 97631 w 707231"/>
                <a:gd name="connsiteY44" fmla="*/ 609600 h 1031082"/>
                <a:gd name="connsiteX45" fmla="*/ 104775 w 707231"/>
                <a:gd name="connsiteY45" fmla="*/ 676275 h 1031082"/>
                <a:gd name="connsiteX46" fmla="*/ 90487 w 707231"/>
                <a:gd name="connsiteY46" fmla="*/ 728662 h 1031082"/>
                <a:gd name="connsiteX47" fmla="*/ 80962 w 707231"/>
                <a:gd name="connsiteY47" fmla="*/ 747712 h 1031082"/>
                <a:gd name="connsiteX48" fmla="*/ 80962 w 707231"/>
                <a:gd name="connsiteY48" fmla="*/ 781050 h 1031082"/>
                <a:gd name="connsiteX49" fmla="*/ 109537 w 707231"/>
                <a:gd name="connsiteY49" fmla="*/ 819150 h 1031082"/>
                <a:gd name="connsiteX50" fmla="*/ 102393 w 707231"/>
                <a:gd name="connsiteY50" fmla="*/ 869156 h 1031082"/>
                <a:gd name="connsiteX51" fmla="*/ 83343 w 707231"/>
                <a:gd name="connsiteY51" fmla="*/ 890587 h 1031082"/>
                <a:gd name="connsiteX52" fmla="*/ 85725 w 707231"/>
                <a:gd name="connsiteY52" fmla="*/ 954881 h 1031082"/>
                <a:gd name="connsiteX53" fmla="*/ 92868 w 707231"/>
                <a:gd name="connsiteY53" fmla="*/ 966787 h 1031082"/>
                <a:gd name="connsiteX54" fmla="*/ 71437 w 707231"/>
                <a:gd name="connsiteY54" fmla="*/ 1031081 h 1031082"/>
                <a:gd name="connsiteX0" fmla="*/ 71437 w 707231"/>
                <a:gd name="connsiteY0" fmla="*/ 1031081 h 1059657"/>
                <a:gd name="connsiteX1" fmla="*/ 114299 w 707231"/>
                <a:gd name="connsiteY1" fmla="*/ 1059657 h 1059657"/>
                <a:gd name="connsiteX2" fmla="*/ 154781 w 707231"/>
                <a:gd name="connsiteY2" fmla="*/ 1026319 h 1059657"/>
                <a:gd name="connsiteX3" fmla="*/ 200025 w 707231"/>
                <a:gd name="connsiteY3" fmla="*/ 1012031 h 1059657"/>
                <a:gd name="connsiteX4" fmla="*/ 247650 w 707231"/>
                <a:gd name="connsiteY4" fmla="*/ 969169 h 1059657"/>
                <a:gd name="connsiteX5" fmla="*/ 276225 w 707231"/>
                <a:gd name="connsiteY5" fmla="*/ 912019 h 1059657"/>
                <a:gd name="connsiteX6" fmla="*/ 350043 w 707231"/>
                <a:gd name="connsiteY6" fmla="*/ 871537 h 1059657"/>
                <a:gd name="connsiteX7" fmla="*/ 411956 w 707231"/>
                <a:gd name="connsiteY7" fmla="*/ 823912 h 1059657"/>
                <a:gd name="connsiteX8" fmla="*/ 411956 w 707231"/>
                <a:gd name="connsiteY8" fmla="*/ 781050 h 1059657"/>
                <a:gd name="connsiteX9" fmla="*/ 471487 w 707231"/>
                <a:gd name="connsiteY9" fmla="*/ 671512 h 1059657"/>
                <a:gd name="connsiteX10" fmla="*/ 547687 w 707231"/>
                <a:gd name="connsiteY10" fmla="*/ 642937 h 1059657"/>
                <a:gd name="connsiteX11" fmla="*/ 595312 w 707231"/>
                <a:gd name="connsiteY11" fmla="*/ 592931 h 1059657"/>
                <a:gd name="connsiteX12" fmla="*/ 597693 w 707231"/>
                <a:gd name="connsiteY12" fmla="*/ 438150 h 1059657"/>
                <a:gd name="connsiteX13" fmla="*/ 604837 w 707231"/>
                <a:gd name="connsiteY13" fmla="*/ 350044 h 1059657"/>
                <a:gd name="connsiteX14" fmla="*/ 614362 w 707231"/>
                <a:gd name="connsiteY14" fmla="*/ 295275 h 1059657"/>
                <a:gd name="connsiteX15" fmla="*/ 671512 w 707231"/>
                <a:gd name="connsiteY15" fmla="*/ 219075 h 1059657"/>
                <a:gd name="connsiteX16" fmla="*/ 707231 w 707231"/>
                <a:gd name="connsiteY16" fmla="*/ 147637 h 1059657"/>
                <a:gd name="connsiteX17" fmla="*/ 697706 w 707231"/>
                <a:gd name="connsiteY17" fmla="*/ 97631 h 1059657"/>
                <a:gd name="connsiteX18" fmla="*/ 702468 w 707231"/>
                <a:gd name="connsiteY18" fmla="*/ 35719 h 1059657"/>
                <a:gd name="connsiteX19" fmla="*/ 628650 w 707231"/>
                <a:gd name="connsiteY19" fmla="*/ 0 h 1059657"/>
                <a:gd name="connsiteX20" fmla="*/ 600075 w 707231"/>
                <a:gd name="connsiteY20" fmla="*/ 28575 h 1059657"/>
                <a:gd name="connsiteX21" fmla="*/ 597693 w 707231"/>
                <a:gd name="connsiteY21" fmla="*/ 69056 h 1059657"/>
                <a:gd name="connsiteX22" fmla="*/ 583406 w 707231"/>
                <a:gd name="connsiteY22" fmla="*/ 88106 h 1059657"/>
                <a:gd name="connsiteX23" fmla="*/ 523875 w 707231"/>
                <a:gd name="connsiteY23" fmla="*/ 95250 h 1059657"/>
                <a:gd name="connsiteX24" fmla="*/ 509587 w 707231"/>
                <a:gd name="connsiteY24" fmla="*/ 135731 h 1059657"/>
                <a:gd name="connsiteX25" fmla="*/ 478631 w 707231"/>
                <a:gd name="connsiteY25" fmla="*/ 128587 h 1059657"/>
                <a:gd name="connsiteX26" fmla="*/ 466725 w 707231"/>
                <a:gd name="connsiteY26" fmla="*/ 154781 h 1059657"/>
                <a:gd name="connsiteX27" fmla="*/ 431006 w 707231"/>
                <a:gd name="connsiteY27" fmla="*/ 147637 h 1059657"/>
                <a:gd name="connsiteX28" fmla="*/ 376237 w 707231"/>
                <a:gd name="connsiteY28" fmla="*/ 169069 h 1059657"/>
                <a:gd name="connsiteX29" fmla="*/ 319087 w 707231"/>
                <a:gd name="connsiteY29" fmla="*/ 166687 h 1059657"/>
                <a:gd name="connsiteX30" fmla="*/ 307181 w 707231"/>
                <a:gd name="connsiteY30" fmla="*/ 135731 h 1059657"/>
                <a:gd name="connsiteX31" fmla="*/ 273843 w 707231"/>
                <a:gd name="connsiteY31" fmla="*/ 147637 h 1059657"/>
                <a:gd name="connsiteX32" fmla="*/ 178593 w 707231"/>
                <a:gd name="connsiteY32" fmla="*/ 173831 h 1059657"/>
                <a:gd name="connsiteX33" fmla="*/ 188118 w 707231"/>
                <a:gd name="connsiteY33" fmla="*/ 202406 h 1059657"/>
                <a:gd name="connsiteX34" fmla="*/ 195262 w 707231"/>
                <a:gd name="connsiteY34" fmla="*/ 233362 h 1059657"/>
                <a:gd name="connsiteX35" fmla="*/ 142875 w 707231"/>
                <a:gd name="connsiteY35" fmla="*/ 338137 h 1059657"/>
                <a:gd name="connsiteX36" fmla="*/ 57150 w 707231"/>
                <a:gd name="connsiteY36" fmla="*/ 323850 h 1059657"/>
                <a:gd name="connsiteX37" fmla="*/ 11906 w 707231"/>
                <a:gd name="connsiteY37" fmla="*/ 347662 h 1059657"/>
                <a:gd name="connsiteX38" fmla="*/ 0 w 707231"/>
                <a:gd name="connsiteY38" fmla="*/ 400050 h 1059657"/>
                <a:gd name="connsiteX39" fmla="*/ 14287 w 707231"/>
                <a:gd name="connsiteY39" fmla="*/ 476250 h 1059657"/>
                <a:gd name="connsiteX40" fmla="*/ 11906 w 707231"/>
                <a:gd name="connsiteY40" fmla="*/ 519112 h 1059657"/>
                <a:gd name="connsiteX41" fmla="*/ 0 w 707231"/>
                <a:gd name="connsiteY41" fmla="*/ 550069 h 1059657"/>
                <a:gd name="connsiteX42" fmla="*/ 11906 w 707231"/>
                <a:gd name="connsiteY42" fmla="*/ 561975 h 1059657"/>
                <a:gd name="connsiteX43" fmla="*/ 30956 w 707231"/>
                <a:gd name="connsiteY43" fmla="*/ 592931 h 1059657"/>
                <a:gd name="connsiteX44" fmla="*/ 97631 w 707231"/>
                <a:gd name="connsiteY44" fmla="*/ 609600 h 1059657"/>
                <a:gd name="connsiteX45" fmla="*/ 104775 w 707231"/>
                <a:gd name="connsiteY45" fmla="*/ 676275 h 1059657"/>
                <a:gd name="connsiteX46" fmla="*/ 90487 w 707231"/>
                <a:gd name="connsiteY46" fmla="*/ 728662 h 1059657"/>
                <a:gd name="connsiteX47" fmla="*/ 80962 w 707231"/>
                <a:gd name="connsiteY47" fmla="*/ 747712 h 1059657"/>
                <a:gd name="connsiteX48" fmla="*/ 80962 w 707231"/>
                <a:gd name="connsiteY48" fmla="*/ 781050 h 1059657"/>
                <a:gd name="connsiteX49" fmla="*/ 109537 w 707231"/>
                <a:gd name="connsiteY49" fmla="*/ 819150 h 1059657"/>
                <a:gd name="connsiteX50" fmla="*/ 102393 w 707231"/>
                <a:gd name="connsiteY50" fmla="*/ 869156 h 1059657"/>
                <a:gd name="connsiteX51" fmla="*/ 83343 w 707231"/>
                <a:gd name="connsiteY51" fmla="*/ 890587 h 1059657"/>
                <a:gd name="connsiteX52" fmla="*/ 85725 w 707231"/>
                <a:gd name="connsiteY52" fmla="*/ 954881 h 1059657"/>
                <a:gd name="connsiteX53" fmla="*/ 92868 w 707231"/>
                <a:gd name="connsiteY53" fmla="*/ 966787 h 1059657"/>
                <a:gd name="connsiteX54" fmla="*/ 71437 w 707231"/>
                <a:gd name="connsiteY54" fmla="*/ 1031081 h 1059657"/>
                <a:gd name="connsiteX0" fmla="*/ 71437 w 707231"/>
                <a:gd name="connsiteY0" fmla="*/ 1031081 h 1059657"/>
                <a:gd name="connsiteX1" fmla="*/ 114299 w 707231"/>
                <a:gd name="connsiteY1" fmla="*/ 1059657 h 1059657"/>
                <a:gd name="connsiteX2" fmla="*/ 164306 w 707231"/>
                <a:gd name="connsiteY2" fmla="*/ 1033462 h 1059657"/>
                <a:gd name="connsiteX3" fmla="*/ 200025 w 707231"/>
                <a:gd name="connsiteY3" fmla="*/ 1012031 h 1059657"/>
                <a:gd name="connsiteX4" fmla="*/ 247650 w 707231"/>
                <a:gd name="connsiteY4" fmla="*/ 969169 h 1059657"/>
                <a:gd name="connsiteX5" fmla="*/ 276225 w 707231"/>
                <a:gd name="connsiteY5" fmla="*/ 912019 h 1059657"/>
                <a:gd name="connsiteX6" fmla="*/ 350043 w 707231"/>
                <a:gd name="connsiteY6" fmla="*/ 871537 h 1059657"/>
                <a:gd name="connsiteX7" fmla="*/ 411956 w 707231"/>
                <a:gd name="connsiteY7" fmla="*/ 823912 h 1059657"/>
                <a:gd name="connsiteX8" fmla="*/ 411956 w 707231"/>
                <a:gd name="connsiteY8" fmla="*/ 781050 h 1059657"/>
                <a:gd name="connsiteX9" fmla="*/ 471487 w 707231"/>
                <a:gd name="connsiteY9" fmla="*/ 671512 h 1059657"/>
                <a:gd name="connsiteX10" fmla="*/ 547687 w 707231"/>
                <a:gd name="connsiteY10" fmla="*/ 642937 h 1059657"/>
                <a:gd name="connsiteX11" fmla="*/ 595312 w 707231"/>
                <a:gd name="connsiteY11" fmla="*/ 592931 h 1059657"/>
                <a:gd name="connsiteX12" fmla="*/ 597693 w 707231"/>
                <a:gd name="connsiteY12" fmla="*/ 438150 h 1059657"/>
                <a:gd name="connsiteX13" fmla="*/ 604837 w 707231"/>
                <a:gd name="connsiteY13" fmla="*/ 350044 h 1059657"/>
                <a:gd name="connsiteX14" fmla="*/ 614362 w 707231"/>
                <a:gd name="connsiteY14" fmla="*/ 295275 h 1059657"/>
                <a:gd name="connsiteX15" fmla="*/ 671512 w 707231"/>
                <a:gd name="connsiteY15" fmla="*/ 219075 h 1059657"/>
                <a:gd name="connsiteX16" fmla="*/ 707231 w 707231"/>
                <a:gd name="connsiteY16" fmla="*/ 147637 h 1059657"/>
                <a:gd name="connsiteX17" fmla="*/ 697706 w 707231"/>
                <a:gd name="connsiteY17" fmla="*/ 97631 h 1059657"/>
                <a:gd name="connsiteX18" fmla="*/ 702468 w 707231"/>
                <a:gd name="connsiteY18" fmla="*/ 35719 h 1059657"/>
                <a:gd name="connsiteX19" fmla="*/ 628650 w 707231"/>
                <a:gd name="connsiteY19" fmla="*/ 0 h 1059657"/>
                <a:gd name="connsiteX20" fmla="*/ 600075 w 707231"/>
                <a:gd name="connsiteY20" fmla="*/ 28575 h 1059657"/>
                <a:gd name="connsiteX21" fmla="*/ 597693 w 707231"/>
                <a:gd name="connsiteY21" fmla="*/ 69056 h 1059657"/>
                <a:gd name="connsiteX22" fmla="*/ 583406 w 707231"/>
                <a:gd name="connsiteY22" fmla="*/ 88106 h 1059657"/>
                <a:gd name="connsiteX23" fmla="*/ 523875 w 707231"/>
                <a:gd name="connsiteY23" fmla="*/ 95250 h 1059657"/>
                <a:gd name="connsiteX24" fmla="*/ 509587 w 707231"/>
                <a:gd name="connsiteY24" fmla="*/ 135731 h 1059657"/>
                <a:gd name="connsiteX25" fmla="*/ 478631 w 707231"/>
                <a:gd name="connsiteY25" fmla="*/ 128587 h 1059657"/>
                <a:gd name="connsiteX26" fmla="*/ 466725 w 707231"/>
                <a:gd name="connsiteY26" fmla="*/ 154781 h 1059657"/>
                <a:gd name="connsiteX27" fmla="*/ 431006 w 707231"/>
                <a:gd name="connsiteY27" fmla="*/ 147637 h 1059657"/>
                <a:gd name="connsiteX28" fmla="*/ 376237 w 707231"/>
                <a:gd name="connsiteY28" fmla="*/ 169069 h 1059657"/>
                <a:gd name="connsiteX29" fmla="*/ 319087 w 707231"/>
                <a:gd name="connsiteY29" fmla="*/ 166687 h 1059657"/>
                <a:gd name="connsiteX30" fmla="*/ 307181 w 707231"/>
                <a:gd name="connsiteY30" fmla="*/ 135731 h 1059657"/>
                <a:gd name="connsiteX31" fmla="*/ 273843 w 707231"/>
                <a:gd name="connsiteY31" fmla="*/ 147637 h 1059657"/>
                <a:gd name="connsiteX32" fmla="*/ 178593 w 707231"/>
                <a:gd name="connsiteY32" fmla="*/ 173831 h 1059657"/>
                <a:gd name="connsiteX33" fmla="*/ 188118 w 707231"/>
                <a:gd name="connsiteY33" fmla="*/ 202406 h 1059657"/>
                <a:gd name="connsiteX34" fmla="*/ 195262 w 707231"/>
                <a:gd name="connsiteY34" fmla="*/ 233362 h 1059657"/>
                <a:gd name="connsiteX35" fmla="*/ 142875 w 707231"/>
                <a:gd name="connsiteY35" fmla="*/ 338137 h 1059657"/>
                <a:gd name="connsiteX36" fmla="*/ 57150 w 707231"/>
                <a:gd name="connsiteY36" fmla="*/ 323850 h 1059657"/>
                <a:gd name="connsiteX37" fmla="*/ 11906 w 707231"/>
                <a:gd name="connsiteY37" fmla="*/ 347662 h 1059657"/>
                <a:gd name="connsiteX38" fmla="*/ 0 w 707231"/>
                <a:gd name="connsiteY38" fmla="*/ 400050 h 1059657"/>
                <a:gd name="connsiteX39" fmla="*/ 14287 w 707231"/>
                <a:gd name="connsiteY39" fmla="*/ 476250 h 1059657"/>
                <a:gd name="connsiteX40" fmla="*/ 11906 w 707231"/>
                <a:gd name="connsiteY40" fmla="*/ 519112 h 1059657"/>
                <a:gd name="connsiteX41" fmla="*/ 0 w 707231"/>
                <a:gd name="connsiteY41" fmla="*/ 550069 h 1059657"/>
                <a:gd name="connsiteX42" fmla="*/ 11906 w 707231"/>
                <a:gd name="connsiteY42" fmla="*/ 561975 h 1059657"/>
                <a:gd name="connsiteX43" fmla="*/ 30956 w 707231"/>
                <a:gd name="connsiteY43" fmla="*/ 592931 h 1059657"/>
                <a:gd name="connsiteX44" fmla="*/ 97631 w 707231"/>
                <a:gd name="connsiteY44" fmla="*/ 609600 h 1059657"/>
                <a:gd name="connsiteX45" fmla="*/ 104775 w 707231"/>
                <a:gd name="connsiteY45" fmla="*/ 676275 h 1059657"/>
                <a:gd name="connsiteX46" fmla="*/ 90487 w 707231"/>
                <a:gd name="connsiteY46" fmla="*/ 728662 h 1059657"/>
                <a:gd name="connsiteX47" fmla="*/ 80962 w 707231"/>
                <a:gd name="connsiteY47" fmla="*/ 747712 h 1059657"/>
                <a:gd name="connsiteX48" fmla="*/ 80962 w 707231"/>
                <a:gd name="connsiteY48" fmla="*/ 781050 h 1059657"/>
                <a:gd name="connsiteX49" fmla="*/ 109537 w 707231"/>
                <a:gd name="connsiteY49" fmla="*/ 819150 h 1059657"/>
                <a:gd name="connsiteX50" fmla="*/ 102393 w 707231"/>
                <a:gd name="connsiteY50" fmla="*/ 869156 h 1059657"/>
                <a:gd name="connsiteX51" fmla="*/ 83343 w 707231"/>
                <a:gd name="connsiteY51" fmla="*/ 890587 h 1059657"/>
                <a:gd name="connsiteX52" fmla="*/ 85725 w 707231"/>
                <a:gd name="connsiteY52" fmla="*/ 954881 h 1059657"/>
                <a:gd name="connsiteX53" fmla="*/ 92868 w 707231"/>
                <a:gd name="connsiteY53" fmla="*/ 966787 h 1059657"/>
                <a:gd name="connsiteX54" fmla="*/ 71437 w 707231"/>
                <a:gd name="connsiteY54" fmla="*/ 1031081 h 1059657"/>
                <a:gd name="connsiteX0" fmla="*/ 71437 w 707231"/>
                <a:gd name="connsiteY0" fmla="*/ 1031081 h 1054894"/>
                <a:gd name="connsiteX1" fmla="*/ 102393 w 707231"/>
                <a:gd name="connsiteY1" fmla="*/ 1054894 h 1054894"/>
                <a:gd name="connsiteX2" fmla="*/ 164306 w 707231"/>
                <a:gd name="connsiteY2" fmla="*/ 1033462 h 1054894"/>
                <a:gd name="connsiteX3" fmla="*/ 200025 w 707231"/>
                <a:gd name="connsiteY3" fmla="*/ 1012031 h 1054894"/>
                <a:gd name="connsiteX4" fmla="*/ 247650 w 707231"/>
                <a:gd name="connsiteY4" fmla="*/ 969169 h 1054894"/>
                <a:gd name="connsiteX5" fmla="*/ 276225 w 707231"/>
                <a:gd name="connsiteY5" fmla="*/ 912019 h 1054894"/>
                <a:gd name="connsiteX6" fmla="*/ 350043 w 707231"/>
                <a:gd name="connsiteY6" fmla="*/ 871537 h 1054894"/>
                <a:gd name="connsiteX7" fmla="*/ 411956 w 707231"/>
                <a:gd name="connsiteY7" fmla="*/ 823912 h 1054894"/>
                <a:gd name="connsiteX8" fmla="*/ 411956 w 707231"/>
                <a:gd name="connsiteY8" fmla="*/ 781050 h 1054894"/>
                <a:gd name="connsiteX9" fmla="*/ 471487 w 707231"/>
                <a:gd name="connsiteY9" fmla="*/ 671512 h 1054894"/>
                <a:gd name="connsiteX10" fmla="*/ 547687 w 707231"/>
                <a:gd name="connsiteY10" fmla="*/ 642937 h 1054894"/>
                <a:gd name="connsiteX11" fmla="*/ 595312 w 707231"/>
                <a:gd name="connsiteY11" fmla="*/ 592931 h 1054894"/>
                <a:gd name="connsiteX12" fmla="*/ 597693 w 707231"/>
                <a:gd name="connsiteY12" fmla="*/ 438150 h 1054894"/>
                <a:gd name="connsiteX13" fmla="*/ 604837 w 707231"/>
                <a:gd name="connsiteY13" fmla="*/ 350044 h 1054894"/>
                <a:gd name="connsiteX14" fmla="*/ 614362 w 707231"/>
                <a:gd name="connsiteY14" fmla="*/ 295275 h 1054894"/>
                <a:gd name="connsiteX15" fmla="*/ 671512 w 707231"/>
                <a:gd name="connsiteY15" fmla="*/ 219075 h 1054894"/>
                <a:gd name="connsiteX16" fmla="*/ 707231 w 707231"/>
                <a:gd name="connsiteY16" fmla="*/ 147637 h 1054894"/>
                <a:gd name="connsiteX17" fmla="*/ 697706 w 707231"/>
                <a:gd name="connsiteY17" fmla="*/ 97631 h 1054894"/>
                <a:gd name="connsiteX18" fmla="*/ 702468 w 707231"/>
                <a:gd name="connsiteY18" fmla="*/ 35719 h 1054894"/>
                <a:gd name="connsiteX19" fmla="*/ 628650 w 707231"/>
                <a:gd name="connsiteY19" fmla="*/ 0 h 1054894"/>
                <a:gd name="connsiteX20" fmla="*/ 600075 w 707231"/>
                <a:gd name="connsiteY20" fmla="*/ 28575 h 1054894"/>
                <a:gd name="connsiteX21" fmla="*/ 597693 w 707231"/>
                <a:gd name="connsiteY21" fmla="*/ 69056 h 1054894"/>
                <a:gd name="connsiteX22" fmla="*/ 583406 w 707231"/>
                <a:gd name="connsiteY22" fmla="*/ 88106 h 1054894"/>
                <a:gd name="connsiteX23" fmla="*/ 523875 w 707231"/>
                <a:gd name="connsiteY23" fmla="*/ 95250 h 1054894"/>
                <a:gd name="connsiteX24" fmla="*/ 509587 w 707231"/>
                <a:gd name="connsiteY24" fmla="*/ 135731 h 1054894"/>
                <a:gd name="connsiteX25" fmla="*/ 478631 w 707231"/>
                <a:gd name="connsiteY25" fmla="*/ 128587 h 1054894"/>
                <a:gd name="connsiteX26" fmla="*/ 466725 w 707231"/>
                <a:gd name="connsiteY26" fmla="*/ 154781 h 1054894"/>
                <a:gd name="connsiteX27" fmla="*/ 431006 w 707231"/>
                <a:gd name="connsiteY27" fmla="*/ 147637 h 1054894"/>
                <a:gd name="connsiteX28" fmla="*/ 376237 w 707231"/>
                <a:gd name="connsiteY28" fmla="*/ 169069 h 1054894"/>
                <a:gd name="connsiteX29" fmla="*/ 319087 w 707231"/>
                <a:gd name="connsiteY29" fmla="*/ 166687 h 1054894"/>
                <a:gd name="connsiteX30" fmla="*/ 307181 w 707231"/>
                <a:gd name="connsiteY30" fmla="*/ 135731 h 1054894"/>
                <a:gd name="connsiteX31" fmla="*/ 273843 w 707231"/>
                <a:gd name="connsiteY31" fmla="*/ 147637 h 1054894"/>
                <a:gd name="connsiteX32" fmla="*/ 178593 w 707231"/>
                <a:gd name="connsiteY32" fmla="*/ 173831 h 1054894"/>
                <a:gd name="connsiteX33" fmla="*/ 188118 w 707231"/>
                <a:gd name="connsiteY33" fmla="*/ 202406 h 1054894"/>
                <a:gd name="connsiteX34" fmla="*/ 195262 w 707231"/>
                <a:gd name="connsiteY34" fmla="*/ 233362 h 1054894"/>
                <a:gd name="connsiteX35" fmla="*/ 142875 w 707231"/>
                <a:gd name="connsiteY35" fmla="*/ 338137 h 1054894"/>
                <a:gd name="connsiteX36" fmla="*/ 57150 w 707231"/>
                <a:gd name="connsiteY36" fmla="*/ 323850 h 1054894"/>
                <a:gd name="connsiteX37" fmla="*/ 11906 w 707231"/>
                <a:gd name="connsiteY37" fmla="*/ 347662 h 1054894"/>
                <a:gd name="connsiteX38" fmla="*/ 0 w 707231"/>
                <a:gd name="connsiteY38" fmla="*/ 400050 h 1054894"/>
                <a:gd name="connsiteX39" fmla="*/ 14287 w 707231"/>
                <a:gd name="connsiteY39" fmla="*/ 476250 h 1054894"/>
                <a:gd name="connsiteX40" fmla="*/ 11906 w 707231"/>
                <a:gd name="connsiteY40" fmla="*/ 519112 h 1054894"/>
                <a:gd name="connsiteX41" fmla="*/ 0 w 707231"/>
                <a:gd name="connsiteY41" fmla="*/ 550069 h 1054894"/>
                <a:gd name="connsiteX42" fmla="*/ 11906 w 707231"/>
                <a:gd name="connsiteY42" fmla="*/ 561975 h 1054894"/>
                <a:gd name="connsiteX43" fmla="*/ 30956 w 707231"/>
                <a:gd name="connsiteY43" fmla="*/ 592931 h 1054894"/>
                <a:gd name="connsiteX44" fmla="*/ 97631 w 707231"/>
                <a:gd name="connsiteY44" fmla="*/ 609600 h 1054894"/>
                <a:gd name="connsiteX45" fmla="*/ 104775 w 707231"/>
                <a:gd name="connsiteY45" fmla="*/ 676275 h 1054894"/>
                <a:gd name="connsiteX46" fmla="*/ 90487 w 707231"/>
                <a:gd name="connsiteY46" fmla="*/ 728662 h 1054894"/>
                <a:gd name="connsiteX47" fmla="*/ 80962 w 707231"/>
                <a:gd name="connsiteY47" fmla="*/ 747712 h 1054894"/>
                <a:gd name="connsiteX48" fmla="*/ 80962 w 707231"/>
                <a:gd name="connsiteY48" fmla="*/ 781050 h 1054894"/>
                <a:gd name="connsiteX49" fmla="*/ 109537 w 707231"/>
                <a:gd name="connsiteY49" fmla="*/ 819150 h 1054894"/>
                <a:gd name="connsiteX50" fmla="*/ 102393 w 707231"/>
                <a:gd name="connsiteY50" fmla="*/ 869156 h 1054894"/>
                <a:gd name="connsiteX51" fmla="*/ 83343 w 707231"/>
                <a:gd name="connsiteY51" fmla="*/ 890587 h 1054894"/>
                <a:gd name="connsiteX52" fmla="*/ 85725 w 707231"/>
                <a:gd name="connsiteY52" fmla="*/ 954881 h 1054894"/>
                <a:gd name="connsiteX53" fmla="*/ 92868 w 707231"/>
                <a:gd name="connsiteY53" fmla="*/ 966787 h 1054894"/>
                <a:gd name="connsiteX54" fmla="*/ 71437 w 707231"/>
                <a:gd name="connsiteY54" fmla="*/ 1031081 h 1054894"/>
                <a:gd name="connsiteX0" fmla="*/ 71437 w 707231"/>
                <a:gd name="connsiteY0" fmla="*/ 1031081 h 1055124"/>
                <a:gd name="connsiteX1" fmla="*/ 102393 w 707231"/>
                <a:gd name="connsiteY1" fmla="*/ 1054894 h 1055124"/>
                <a:gd name="connsiteX2" fmla="*/ 164306 w 707231"/>
                <a:gd name="connsiteY2" fmla="*/ 1033462 h 1055124"/>
                <a:gd name="connsiteX3" fmla="*/ 200025 w 707231"/>
                <a:gd name="connsiteY3" fmla="*/ 1012031 h 1055124"/>
                <a:gd name="connsiteX4" fmla="*/ 247650 w 707231"/>
                <a:gd name="connsiteY4" fmla="*/ 969169 h 1055124"/>
                <a:gd name="connsiteX5" fmla="*/ 276225 w 707231"/>
                <a:gd name="connsiteY5" fmla="*/ 912019 h 1055124"/>
                <a:gd name="connsiteX6" fmla="*/ 350043 w 707231"/>
                <a:gd name="connsiteY6" fmla="*/ 871537 h 1055124"/>
                <a:gd name="connsiteX7" fmla="*/ 411956 w 707231"/>
                <a:gd name="connsiteY7" fmla="*/ 823912 h 1055124"/>
                <a:gd name="connsiteX8" fmla="*/ 411956 w 707231"/>
                <a:gd name="connsiteY8" fmla="*/ 781050 h 1055124"/>
                <a:gd name="connsiteX9" fmla="*/ 471487 w 707231"/>
                <a:gd name="connsiteY9" fmla="*/ 671512 h 1055124"/>
                <a:gd name="connsiteX10" fmla="*/ 547687 w 707231"/>
                <a:gd name="connsiteY10" fmla="*/ 642937 h 1055124"/>
                <a:gd name="connsiteX11" fmla="*/ 595312 w 707231"/>
                <a:gd name="connsiteY11" fmla="*/ 592931 h 1055124"/>
                <a:gd name="connsiteX12" fmla="*/ 597693 w 707231"/>
                <a:gd name="connsiteY12" fmla="*/ 438150 h 1055124"/>
                <a:gd name="connsiteX13" fmla="*/ 604837 w 707231"/>
                <a:gd name="connsiteY13" fmla="*/ 350044 h 1055124"/>
                <a:gd name="connsiteX14" fmla="*/ 614362 w 707231"/>
                <a:gd name="connsiteY14" fmla="*/ 295275 h 1055124"/>
                <a:gd name="connsiteX15" fmla="*/ 671512 w 707231"/>
                <a:gd name="connsiteY15" fmla="*/ 219075 h 1055124"/>
                <a:gd name="connsiteX16" fmla="*/ 707231 w 707231"/>
                <a:gd name="connsiteY16" fmla="*/ 147637 h 1055124"/>
                <a:gd name="connsiteX17" fmla="*/ 697706 w 707231"/>
                <a:gd name="connsiteY17" fmla="*/ 97631 h 1055124"/>
                <a:gd name="connsiteX18" fmla="*/ 702468 w 707231"/>
                <a:gd name="connsiteY18" fmla="*/ 35719 h 1055124"/>
                <a:gd name="connsiteX19" fmla="*/ 628650 w 707231"/>
                <a:gd name="connsiteY19" fmla="*/ 0 h 1055124"/>
                <a:gd name="connsiteX20" fmla="*/ 600075 w 707231"/>
                <a:gd name="connsiteY20" fmla="*/ 28575 h 1055124"/>
                <a:gd name="connsiteX21" fmla="*/ 597693 w 707231"/>
                <a:gd name="connsiteY21" fmla="*/ 69056 h 1055124"/>
                <a:gd name="connsiteX22" fmla="*/ 583406 w 707231"/>
                <a:gd name="connsiteY22" fmla="*/ 88106 h 1055124"/>
                <a:gd name="connsiteX23" fmla="*/ 523875 w 707231"/>
                <a:gd name="connsiteY23" fmla="*/ 95250 h 1055124"/>
                <a:gd name="connsiteX24" fmla="*/ 509587 w 707231"/>
                <a:gd name="connsiteY24" fmla="*/ 135731 h 1055124"/>
                <a:gd name="connsiteX25" fmla="*/ 478631 w 707231"/>
                <a:gd name="connsiteY25" fmla="*/ 128587 h 1055124"/>
                <a:gd name="connsiteX26" fmla="*/ 466725 w 707231"/>
                <a:gd name="connsiteY26" fmla="*/ 154781 h 1055124"/>
                <a:gd name="connsiteX27" fmla="*/ 431006 w 707231"/>
                <a:gd name="connsiteY27" fmla="*/ 147637 h 1055124"/>
                <a:gd name="connsiteX28" fmla="*/ 376237 w 707231"/>
                <a:gd name="connsiteY28" fmla="*/ 169069 h 1055124"/>
                <a:gd name="connsiteX29" fmla="*/ 319087 w 707231"/>
                <a:gd name="connsiteY29" fmla="*/ 166687 h 1055124"/>
                <a:gd name="connsiteX30" fmla="*/ 307181 w 707231"/>
                <a:gd name="connsiteY30" fmla="*/ 135731 h 1055124"/>
                <a:gd name="connsiteX31" fmla="*/ 273843 w 707231"/>
                <a:gd name="connsiteY31" fmla="*/ 147637 h 1055124"/>
                <a:gd name="connsiteX32" fmla="*/ 178593 w 707231"/>
                <a:gd name="connsiteY32" fmla="*/ 173831 h 1055124"/>
                <a:gd name="connsiteX33" fmla="*/ 188118 w 707231"/>
                <a:gd name="connsiteY33" fmla="*/ 202406 h 1055124"/>
                <a:gd name="connsiteX34" fmla="*/ 195262 w 707231"/>
                <a:gd name="connsiteY34" fmla="*/ 233362 h 1055124"/>
                <a:gd name="connsiteX35" fmla="*/ 142875 w 707231"/>
                <a:gd name="connsiteY35" fmla="*/ 338137 h 1055124"/>
                <a:gd name="connsiteX36" fmla="*/ 57150 w 707231"/>
                <a:gd name="connsiteY36" fmla="*/ 323850 h 1055124"/>
                <a:gd name="connsiteX37" fmla="*/ 11906 w 707231"/>
                <a:gd name="connsiteY37" fmla="*/ 347662 h 1055124"/>
                <a:gd name="connsiteX38" fmla="*/ 0 w 707231"/>
                <a:gd name="connsiteY38" fmla="*/ 400050 h 1055124"/>
                <a:gd name="connsiteX39" fmla="*/ 14287 w 707231"/>
                <a:gd name="connsiteY39" fmla="*/ 476250 h 1055124"/>
                <a:gd name="connsiteX40" fmla="*/ 11906 w 707231"/>
                <a:gd name="connsiteY40" fmla="*/ 519112 h 1055124"/>
                <a:gd name="connsiteX41" fmla="*/ 0 w 707231"/>
                <a:gd name="connsiteY41" fmla="*/ 550069 h 1055124"/>
                <a:gd name="connsiteX42" fmla="*/ 11906 w 707231"/>
                <a:gd name="connsiteY42" fmla="*/ 561975 h 1055124"/>
                <a:gd name="connsiteX43" fmla="*/ 30956 w 707231"/>
                <a:gd name="connsiteY43" fmla="*/ 592931 h 1055124"/>
                <a:gd name="connsiteX44" fmla="*/ 97631 w 707231"/>
                <a:gd name="connsiteY44" fmla="*/ 609600 h 1055124"/>
                <a:gd name="connsiteX45" fmla="*/ 104775 w 707231"/>
                <a:gd name="connsiteY45" fmla="*/ 676275 h 1055124"/>
                <a:gd name="connsiteX46" fmla="*/ 90487 w 707231"/>
                <a:gd name="connsiteY46" fmla="*/ 728662 h 1055124"/>
                <a:gd name="connsiteX47" fmla="*/ 80962 w 707231"/>
                <a:gd name="connsiteY47" fmla="*/ 747712 h 1055124"/>
                <a:gd name="connsiteX48" fmla="*/ 80962 w 707231"/>
                <a:gd name="connsiteY48" fmla="*/ 781050 h 1055124"/>
                <a:gd name="connsiteX49" fmla="*/ 109537 w 707231"/>
                <a:gd name="connsiteY49" fmla="*/ 819150 h 1055124"/>
                <a:gd name="connsiteX50" fmla="*/ 102393 w 707231"/>
                <a:gd name="connsiteY50" fmla="*/ 869156 h 1055124"/>
                <a:gd name="connsiteX51" fmla="*/ 83343 w 707231"/>
                <a:gd name="connsiteY51" fmla="*/ 890587 h 1055124"/>
                <a:gd name="connsiteX52" fmla="*/ 85725 w 707231"/>
                <a:gd name="connsiteY52" fmla="*/ 954881 h 1055124"/>
                <a:gd name="connsiteX53" fmla="*/ 92868 w 707231"/>
                <a:gd name="connsiteY53" fmla="*/ 966787 h 1055124"/>
                <a:gd name="connsiteX54" fmla="*/ 71437 w 707231"/>
                <a:gd name="connsiteY54" fmla="*/ 1031081 h 105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07231" h="1055124">
                  <a:moveTo>
                    <a:pt x="71437" y="1031081"/>
                  </a:moveTo>
                  <a:lnTo>
                    <a:pt x="102393" y="1054894"/>
                  </a:lnTo>
                  <a:cubicBezTo>
                    <a:pt x="127794" y="1057275"/>
                    <a:pt x="143668" y="1040606"/>
                    <a:pt x="164306" y="1033462"/>
                  </a:cubicBezTo>
                  <a:lnTo>
                    <a:pt x="200025" y="1012031"/>
                  </a:lnTo>
                  <a:lnTo>
                    <a:pt x="247650" y="969169"/>
                  </a:lnTo>
                  <a:lnTo>
                    <a:pt x="276225" y="912019"/>
                  </a:lnTo>
                  <a:lnTo>
                    <a:pt x="350043" y="871537"/>
                  </a:lnTo>
                  <a:lnTo>
                    <a:pt x="411956" y="823912"/>
                  </a:lnTo>
                  <a:lnTo>
                    <a:pt x="411956" y="781050"/>
                  </a:lnTo>
                  <a:lnTo>
                    <a:pt x="471487" y="671512"/>
                  </a:lnTo>
                  <a:lnTo>
                    <a:pt x="547687" y="642937"/>
                  </a:lnTo>
                  <a:lnTo>
                    <a:pt x="595312" y="592931"/>
                  </a:lnTo>
                  <a:cubicBezTo>
                    <a:pt x="596106" y="541337"/>
                    <a:pt x="596899" y="489744"/>
                    <a:pt x="597693" y="438150"/>
                  </a:cubicBezTo>
                  <a:lnTo>
                    <a:pt x="604837" y="350044"/>
                  </a:lnTo>
                  <a:lnTo>
                    <a:pt x="614362" y="295275"/>
                  </a:lnTo>
                  <a:lnTo>
                    <a:pt x="671512" y="219075"/>
                  </a:lnTo>
                  <a:lnTo>
                    <a:pt x="707231" y="147637"/>
                  </a:lnTo>
                  <a:lnTo>
                    <a:pt x="697706" y="97631"/>
                  </a:lnTo>
                  <a:lnTo>
                    <a:pt x="702468" y="35719"/>
                  </a:lnTo>
                  <a:lnTo>
                    <a:pt x="628650" y="0"/>
                  </a:lnTo>
                  <a:lnTo>
                    <a:pt x="600075" y="28575"/>
                  </a:lnTo>
                  <a:lnTo>
                    <a:pt x="597693" y="69056"/>
                  </a:lnTo>
                  <a:lnTo>
                    <a:pt x="583406" y="88106"/>
                  </a:lnTo>
                  <a:lnTo>
                    <a:pt x="523875" y="95250"/>
                  </a:lnTo>
                  <a:lnTo>
                    <a:pt x="509587" y="135731"/>
                  </a:lnTo>
                  <a:lnTo>
                    <a:pt x="478631" y="128587"/>
                  </a:lnTo>
                  <a:lnTo>
                    <a:pt x="466725" y="154781"/>
                  </a:lnTo>
                  <a:lnTo>
                    <a:pt x="431006" y="147637"/>
                  </a:lnTo>
                  <a:lnTo>
                    <a:pt x="376237" y="169069"/>
                  </a:lnTo>
                  <a:lnTo>
                    <a:pt x="319087" y="166687"/>
                  </a:lnTo>
                  <a:lnTo>
                    <a:pt x="307181" y="135731"/>
                  </a:lnTo>
                  <a:lnTo>
                    <a:pt x="273843" y="147637"/>
                  </a:lnTo>
                  <a:lnTo>
                    <a:pt x="178593" y="173831"/>
                  </a:lnTo>
                  <a:lnTo>
                    <a:pt x="188118" y="202406"/>
                  </a:lnTo>
                  <a:lnTo>
                    <a:pt x="195262" y="233362"/>
                  </a:lnTo>
                  <a:lnTo>
                    <a:pt x="142875" y="338137"/>
                  </a:lnTo>
                  <a:lnTo>
                    <a:pt x="57150" y="323850"/>
                  </a:lnTo>
                  <a:lnTo>
                    <a:pt x="11906" y="347662"/>
                  </a:lnTo>
                  <a:lnTo>
                    <a:pt x="0" y="400050"/>
                  </a:lnTo>
                  <a:lnTo>
                    <a:pt x="14287" y="476250"/>
                  </a:lnTo>
                  <a:lnTo>
                    <a:pt x="11906" y="519112"/>
                  </a:lnTo>
                  <a:lnTo>
                    <a:pt x="0" y="550069"/>
                  </a:lnTo>
                  <a:lnTo>
                    <a:pt x="11906" y="561975"/>
                  </a:lnTo>
                  <a:lnTo>
                    <a:pt x="30956" y="592931"/>
                  </a:lnTo>
                  <a:lnTo>
                    <a:pt x="97631" y="609600"/>
                  </a:lnTo>
                  <a:lnTo>
                    <a:pt x="104775" y="676275"/>
                  </a:lnTo>
                  <a:lnTo>
                    <a:pt x="90487" y="728662"/>
                  </a:lnTo>
                  <a:lnTo>
                    <a:pt x="80962" y="747712"/>
                  </a:lnTo>
                  <a:lnTo>
                    <a:pt x="80962" y="781050"/>
                  </a:lnTo>
                  <a:lnTo>
                    <a:pt x="109537" y="819150"/>
                  </a:lnTo>
                  <a:lnTo>
                    <a:pt x="102393" y="869156"/>
                  </a:lnTo>
                  <a:lnTo>
                    <a:pt x="83343" y="890587"/>
                  </a:lnTo>
                  <a:lnTo>
                    <a:pt x="85725" y="954881"/>
                  </a:lnTo>
                  <a:lnTo>
                    <a:pt x="92868" y="966787"/>
                  </a:lnTo>
                  <a:lnTo>
                    <a:pt x="71437" y="103108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670228" y="3913515"/>
              <a:ext cx="1185149" cy="1177529"/>
            </a:xfrm>
            <a:custGeom>
              <a:avLst/>
              <a:gdLst>
                <a:gd name="connsiteX0" fmla="*/ 30956 w 1466850"/>
                <a:gd name="connsiteY0" fmla="*/ 302419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30956 w 1466850"/>
                <a:gd name="connsiteY114" fmla="*/ 302419 h 1095375"/>
                <a:gd name="connsiteX0" fmla="*/ 30956 w 1466850"/>
                <a:gd name="connsiteY0" fmla="*/ 302419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83344 w 1466850"/>
                <a:gd name="connsiteY114" fmla="*/ 311944 h 1095375"/>
                <a:gd name="connsiteX115" fmla="*/ 30956 w 1466850"/>
                <a:gd name="connsiteY115" fmla="*/ 302419 h 1095375"/>
                <a:gd name="connsiteX0" fmla="*/ 30956 w 1466850"/>
                <a:gd name="connsiteY0" fmla="*/ 302419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8581 w 1466850"/>
                <a:gd name="connsiteY114" fmla="*/ 326232 h 1095375"/>
                <a:gd name="connsiteX115" fmla="*/ 30956 w 1466850"/>
                <a:gd name="connsiteY115" fmla="*/ 302419 h 1095375"/>
                <a:gd name="connsiteX0" fmla="*/ 30956 w 1466850"/>
                <a:gd name="connsiteY0" fmla="*/ 316706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8581 w 1466850"/>
                <a:gd name="connsiteY114" fmla="*/ 326232 h 1095375"/>
                <a:gd name="connsiteX115" fmla="*/ 30956 w 1466850"/>
                <a:gd name="connsiteY115" fmla="*/ 316706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8581 w 1466850"/>
                <a:gd name="connsiteY114" fmla="*/ 326232 h 1095375"/>
                <a:gd name="connsiteX115" fmla="*/ 30956 w 1466850"/>
                <a:gd name="connsiteY115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54769 w 1466850"/>
                <a:gd name="connsiteY114" fmla="*/ 311945 h 1095375"/>
                <a:gd name="connsiteX115" fmla="*/ 30956 w 1466850"/>
                <a:gd name="connsiteY115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54769 w 1466850"/>
                <a:gd name="connsiteY114" fmla="*/ 311945 h 1095375"/>
                <a:gd name="connsiteX115" fmla="*/ 90487 w 1466850"/>
                <a:gd name="connsiteY115" fmla="*/ 316706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54769 w 1466850"/>
                <a:gd name="connsiteY114" fmla="*/ 311945 h 1095375"/>
                <a:gd name="connsiteX115" fmla="*/ 83343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109538 w 1466850"/>
                <a:gd name="connsiteY114" fmla="*/ 311945 h 1095375"/>
                <a:gd name="connsiteX115" fmla="*/ 83343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109538 w 1466850"/>
                <a:gd name="connsiteY114" fmla="*/ 311945 h 1095375"/>
                <a:gd name="connsiteX115" fmla="*/ 59530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66676 w 1466850"/>
                <a:gd name="connsiteY114" fmla="*/ 321470 h 1095375"/>
                <a:gd name="connsiteX115" fmla="*/ 59530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1439 w 1466850"/>
                <a:gd name="connsiteY114" fmla="*/ 300039 h 1095375"/>
                <a:gd name="connsiteX115" fmla="*/ 59530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114300 w 1466850"/>
                <a:gd name="connsiteY14" fmla="*/ 1095375 h 1095375"/>
                <a:gd name="connsiteX15" fmla="*/ 242887 w 1466850"/>
                <a:gd name="connsiteY15" fmla="*/ 1092994 h 1095375"/>
                <a:gd name="connsiteX16" fmla="*/ 238125 w 1466850"/>
                <a:gd name="connsiteY16" fmla="*/ 1045369 h 1095375"/>
                <a:gd name="connsiteX17" fmla="*/ 230981 w 1466850"/>
                <a:gd name="connsiteY17" fmla="*/ 1035844 h 1095375"/>
                <a:gd name="connsiteX18" fmla="*/ 252412 w 1466850"/>
                <a:gd name="connsiteY18" fmla="*/ 1019175 h 1095375"/>
                <a:gd name="connsiteX19" fmla="*/ 314325 w 1466850"/>
                <a:gd name="connsiteY19" fmla="*/ 995362 h 1095375"/>
                <a:gd name="connsiteX20" fmla="*/ 311944 w 1466850"/>
                <a:gd name="connsiteY20" fmla="*/ 959644 h 1095375"/>
                <a:gd name="connsiteX21" fmla="*/ 326231 w 1466850"/>
                <a:gd name="connsiteY21" fmla="*/ 942975 h 1095375"/>
                <a:gd name="connsiteX22" fmla="*/ 452437 w 1466850"/>
                <a:gd name="connsiteY22" fmla="*/ 950119 h 1095375"/>
                <a:gd name="connsiteX23" fmla="*/ 464344 w 1466850"/>
                <a:gd name="connsiteY23" fmla="*/ 933450 h 1095375"/>
                <a:gd name="connsiteX24" fmla="*/ 476250 w 1466850"/>
                <a:gd name="connsiteY24" fmla="*/ 883444 h 1095375"/>
                <a:gd name="connsiteX25" fmla="*/ 488156 w 1466850"/>
                <a:gd name="connsiteY25" fmla="*/ 857250 h 1095375"/>
                <a:gd name="connsiteX26" fmla="*/ 526256 w 1466850"/>
                <a:gd name="connsiteY26" fmla="*/ 862012 h 1095375"/>
                <a:gd name="connsiteX27" fmla="*/ 545306 w 1466850"/>
                <a:gd name="connsiteY27" fmla="*/ 909637 h 1095375"/>
                <a:gd name="connsiteX28" fmla="*/ 566737 w 1466850"/>
                <a:gd name="connsiteY28" fmla="*/ 881062 h 1095375"/>
                <a:gd name="connsiteX29" fmla="*/ 621506 w 1466850"/>
                <a:gd name="connsiteY29" fmla="*/ 845344 h 1095375"/>
                <a:gd name="connsiteX30" fmla="*/ 709612 w 1466850"/>
                <a:gd name="connsiteY30" fmla="*/ 814387 h 1095375"/>
                <a:gd name="connsiteX31" fmla="*/ 716756 w 1466850"/>
                <a:gd name="connsiteY31" fmla="*/ 769144 h 1095375"/>
                <a:gd name="connsiteX32" fmla="*/ 742950 w 1466850"/>
                <a:gd name="connsiteY32" fmla="*/ 750094 h 1095375"/>
                <a:gd name="connsiteX33" fmla="*/ 785812 w 1466850"/>
                <a:gd name="connsiteY33" fmla="*/ 726281 h 1095375"/>
                <a:gd name="connsiteX34" fmla="*/ 800100 w 1466850"/>
                <a:gd name="connsiteY34" fmla="*/ 716756 h 1095375"/>
                <a:gd name="connsiteX35" fmla="*/ 862012 w 1466850"/>
                <a:gd name="connsiteY35" fmla="*/ 721519 h 1095375"/>
                <a:gd name="connsiteX36" fmla="*/ 883444 w 1466850"/>
                <a:gd name="connsiteY36" fmla="*/ 721519 h 1095375"/>
                <a:gd name="connsiteX37" fmla="*/ 892969 w 1466850"/>
                <a:gd name="connsiteY37" fmla="*/ 697706 h 1095375"/>
                <a:gd name="connsiteX38" fmla="*/ 892969 w 1466850"/>
                <a:gd name="connsiteY38" fmla="*/ 697706 h 1095375"/>
                <a:gd name="connsiteX39" fmla="*/ 921544 w 1466850"/>
                <a:gd name="connsiteY39" fmla="*/ 609600 h 1095375"/>
                <a:gd name="connsiteX40" fmla="*/ 909637 w 1466850"/>
                <a:gd name="connsiteY40" fmla="*/ 552450 h 1095375"/>
                <a:gd name="connsiteX41" fmla="*/ 928687 w 1466850"/>
                <a:gd name="connsiteY41" fmla="*/ 540544 h 1095375"/>
                <a:gd name="connsiteX42" fmla="*/ 973931 w 1466850"/>
                <a:gd name="connsiteY42" fmla="*/ 535781 h 1095375"/>
                <a:gd name="connsiteX43" fmla="*/ 1014412 w 1466850"/>
                <a:gd name="connsiteY43" fmla="*/ 447675 h 1095375"/>
                <a:gd name="connsiteX44" fmla="*/ 1038225 w 1466850"/>
                <a:gd name="connsiteY44" fmla="*/ 445294 h 1095375"/>
                <a:gd name="connsiteX45" fmla="*/ 1073944 w 1466850"/>
                <a:gd name="connsiteY45" fmla="*/ 476250 h 1095375"/>
                <a:gd name="connsiteX46" fmla="*/ 1112044 w 1466850"/>
                <a:gd name="connsiteY46" fmla="*/ 514350 h 1095375"/>
                <a:gd name="connsiteX47" fmla="*/ 1171575 w 1466850"/>
                <a:gd name="connsiteY47" fmla="*/ 540544 h 1095375"/>
                <a:gd name="connsiteX48" fmla="*/ 1219200 w 1466850"/>
                <a:gd name="connsiteY48" fmla="*/ 521494 h 1095375"/>
                <a:gd name="connsiteX49" fmla="*/ 1245394 w 1466850"/>
                <a:gd name="connsiteY49" fmla="*/ 502444 h 1095375"/>
                <a:gd name="connsiteX50" fmla="*/ 1278731 w 1466850"/>
                <a:gd name="connsiteY50" fmla="*/ 511969 h 1095375"/>
                <a:gd name="connsiteX51" fmla="*/ 1295400 w 1466850"/>
                <a:gd name="connsiteY51" fmla="*/ 531019 h 1095375"/>
                <a:gd name="connsiteX52" fmla="*/ 1273969 w 1466850"/>
                <a:gd name="connsiteY52" fmla="*/ 573881 h 1095375"/>
                <a:gd name="connsiteX53" fmla="*/ 1271587 w 1466850"/>
                <a:gd name="connsiteY53" fmla="*/ 602456 h 1095375"/>
                <a:gd name="connsiteX54" fmla="*/ 1285875 w 1466850"/>
                <a:gd name="connsiteY54" fmla="*/ 611981 h 1095375"/>
                <a:gd name="connsiteX55" fmla="*/ 1300162 w 1466850"/>
                <a:gd name="connsiteY55" fmla="*/ 628650 h 1095375"/>
                <a:gd name="connsiteX56" fmla="*/ 1321594 w 1466850"/>
                <a:gd name="connsiteY56" fmla="*/ 666750 h 1095375"/>
                <a:gd name="connsiteX57" fmla="*/ 1347787 w 1466850"/>
                <a:gd name="connsiteY57" fmla="*/ 681037 h 1095375"/>
                <a:gd name="connsiteX58" fmla="*/ 1371600 w 1466850"/>
                <a:gd name="connsiteY58" fmla="*/ 681037 h 1095375"/>
                <a:gd name="connsiteX59" fmla="*/ 1376362 w 1466850"/>
                <a:gd name="connsiteY59" fmla="*/ 628650 h 1095375"/>
                <a:gd name="connsiteX60" fmla="*/ 1395412 w 1466850"/>
                <a:gd name="connsiteY60" fmla="*/ 578644 h 1095375"/>
                <a:gd name="connsiteX61" fmla="*/ 1426369 w 1466850"/>
                <a:gd name="connsiteY61" fmla="*/ 571500 h 1095375"/>
                <a:gd name="connsiteX62" fmla="*/ 1466850 w 1466850"/>
                <a:gd name="connsiteY62" fmla="*/ 552450 h 1095375"/>
                <a:gd name="connsiteX63" fmla="*/ 1443037 w 1466850"/>
                <a:gd name="connsiteY63" fmla="*/ 509587 h 1095375"/>
                <a:gd name="connsiteX64" fmla="*/ 1414462 w 1466850"/>
                <a:gd name="connsiteY64" fmla="*/ 464344 h 1095375"/>
                <a:gd name="connsiteX65" fmla="*/ 1388269 w 1466850"/>
                <a:gd name="connsiteY65" fmla="*/ 438150 h 1095375"/>
                <a:gd name="connsiteX66" fmla="*/ 1404937 w 1466850"/>
                <a:gd name="connsiteY66" fmla="*/ 400050 h 1095375"/>
                <a:gd name="connsiteX67" fmla="*/ 1404937 w 1466850"/>
                <a:gd name="connsiteY67" fmla="*/ 383381 h 1095375"/>
                <a:gd name="connsiteX68" fmla="*/ 1431131 w 1466850"/>
                <a:gd name="connsiteY68" fmla="*/ 338137 h 1095375"/>
                <a:gd name="connsiteX69" fmla="*/ 1419225 w 1466850"/>
                <a:gd name="connsiteY69" fmla="*/ 264319 h 1095375"/>
                <a:gd name="connsiteX70" fmla="*/ 1438275 w 1466850"/>
                <a:gd name="connsiteY70" fmla="*/ 202406 h 1095375"/>
                <a:gd name="connsiteX71" fmla="*/ 1435894 w 1466850"/>
                <a:gd name="connsiteY71" fmla="*/ 173831 h 1095375"/>
                <a:gd name="connsiteX72" fmla="*/ 1404937 w 1466850"/>
                <a:gd name="connsiteY72" fmla="*/ 164306 h 1095375"/>
                <a:gd name="connsiteX73" fmla="*/ 1364456 w 1466850"/>
                <a:gd name="connsiteY73" fmla="*/ 154781 h 1095375"/>
                <a:gd name="connsiteX74" fmla="*/ 1293019 w 1466850"/>
                <a:gd name="connsiteY74" fmla="*/ 154781 h 1095375"/>
                <a:gd name="connsiteX75" fmla="*/ 1233487 w 1466850"/>
                <a:gd name="connsiteY75" fmla="*/ 121444 h 1095375"/>
                <a:gd name="connsiteX76" fmla="*/ 1207294 w 1466850"/>
                <a:gd name="connsiteY76" fmla="*/ 114300 h 1095375"/>
                <a:gd name="connsiteX77" fmla="*/ 1188244 w 1466850"/>
                <a:gd name="connsiteY77" fmla="*/ 126206 h 1095375"/>
                <a:gd name="connsiteX78" fmla="*/ 1133475 w 1466850"/>
                <a:gd name="connsiteY78" fmla="*/ 188119 h 1095375"/>
                <a:gd name="connsiteX79" fmla="*/ 1116806 w 1466850"/>
                <a:gd name="connsiteY79" fmla="*/ 188119 h 1095375"/>
                <a:gd name="connsiteX80" fmla="*/ 1078706 w 1466850"/>
                <a:gd name="connsiteY80" fmla="*/ 142875 h 1095375"/>
                <a:gd name="connsiteX81" fmla="*/ 1054894 w 1466850"/>
                <a:gd name="connsiteY81" fmla="*/ 138112 h 1095375"/>
                <a:gd name="connsiteX82" fmla="*/ 997744 w 1466850"/>
                <a:gd name="connsiteY82" fmla="*/ 157162 h 1095375"/>
                <a:gd name="connsiteX83" fmla="*/ 973931 w 1466850"/>
                <a:gd name="connsiteY83" fmla="*/ 178594 h 1095375"/>
                <a:gd name="connsiteX84" fmla="*/ 928687 w 1466850"/>
                <a:gd name="connsiteY84" fmla="*/ 173831 h 1095375"/>
                <a:gd name="connsiteX85" fmla="*/ 878681 w 1466850"/>
                <a:gd name="connsiteY85" fmla="*/ 164306 h 1095375"/>
                <a:gd name="connsiteX86" fmla="*/ 864394 w 1466850"/>
                <a:gd name="connsiteY86" fmla="*/ 83344 h 1095375"/>
                <a:gd name="connsiteX87" fmla="*/ 845344 w 1466850"/>
                <a:gd name="connsiteY87" fmla="*/ 69056 h 1095375"/>
                <a:gd name="connsiteX88" fmla="*/ 747712 w 1466850"/>
                <a:gd name="connsiteY88" fmla="*/ 119062 h 1095375"/>
                <a:gd name="connsiteX89" fmla="*/ 721519 w 1466850"/>
                <a:gd name="connsiteY89" fmla="*/ 140494 h 1095375"/>
                <a:gd name="connsiteX90" fmla="*/ 709612 w 1466850"/>
                <a:gd name="connsiteY90" fmla="*/ 190500 h 1095375"/>
                <a:gd name="connsiteX91" fmla="*/ 707231 w 1466850"/>
                <a:gd name="connsiteY91" fmla="*/ 195262 h 1095375"/>
                <a:gd name="connsiteX92" fmla="*/ 654844 w 1466850"/>
                <a:gd name="connsiteY92" fmla="*/ 190500 h 1095375"/>
                <a:gd name="connsiteX93" fmla="*/ 633412 w 1466850"/>
                <a:gd name="connsiteY93" fmla="*/ 180975 h 1095375"/>
                <a:gd name="connsiteX94" fmla="*/ 614362 w 1466850"/>
                <a:gd name="connsiteY94" fmla="*/ 142875 h 1095375"/>
                <a:gd name="connsiteX95" fmla="*/ 590550 w 1466850"/>
                <a:gd name="connsiteY95" fmla="*/ 130969 h 1095375"/>
                <a:gd name="connsiteX96" fmla="*/ 540544 w 1466850"/>
                <a:gd name="connsiteY96" fmla="*/ 161925 h 1095375"/>
                <a:gd name="connsiteX97" fmla="*/ 507206 w 1466850"/>
                <a:gd name="connsiteY97" fmla="*/ 154781 h 1095375"/>
                <a:gd name="connsiteX98" fmla="*/ 495300 w 1466850"/>
                <a:gd name="connsiteY98" fmla="*/ 123825 h 1095375"/>
                <a:gd name="connsiteX99" fmla="*/ 490537 w 1466850"/>
                <a:gd name="connsiteY99" fmla="*/ 114300 h 1095375"/>
                <a:gd name="connsiteX100" fmla="*/ 431006 w 1466850"/>
                <a:gd name="connsiteY100" fmla="*/ 97631 h 1095375"/>
                <a:gd name="connsiteX101" fmla="*/ 442912 w 1466850"/>
                <a:gd name="connsiteY101" fmla="*/ 33337 h 1095375"/>
                <a:gd name="connsiteX102" fmla="*/ 423862 w 1466850"/>
                <a:gd name="connsiteY102" fmla="*/ 19050 h 1095375"/>
                <a:gd name="connsiteX103" fmla="*/ 335756 w 1466850"/>
                <a:gd name="connsiteY103" fmla="*/ 0 h 1095375"/>
                <a:gd name="connsiteX104" fmla="*/ 302419 w 1466850"/>
                <a:gd name="connsiteY104" fmla="*/ 35719 h 1095375"/>
                <a:gd name="connsiteX105" fmla="*/ 266700 w 1466850"/>
                <a:gd name="connsiteY105" fmla="*/ 50006 h 1095375"/>
                <a:gd name="connsiteX106" fmla="*/ 271462 w 1466850"/>
                <a:gd name="connsiteY106" fmla="*/ 95250 h 1095375"/>
                <a:gd name="connsiteX107" fmla="*/ 316706 w 1466850"/>
                <a:gd name="connsiteY107" fmla="*/ 121444 h 1095375"/>
                <a:gd name="connsiteX108" fmla="*/ 302419 w 1466850"/>
                <a:gd name="connsiteY108" fmla="*/ 145256 h 1095375"/>
                <a:gd name="connsiteX109" fmla="*/ 247650 w 1466850"/>
                <a:gd name="connsiteY109" fmla="*/ 159544 h 1095375"/>
                <a:gd name="connsiteX110" fmla="*/ 214312 w 1466850"/>
                <a:gd name="connsiteY110" fmla="*/ 216694 h 1095375"/>
                <a:gd name="connsiteX111" fmla="*/ 183356 w 1466850"/>
                <a:gd name="connsiteY111" fmla="*/ 221456 h 1095375"/>
                <a:gd name="connsiteX112" fmla="*/ 183356 w 1466850"/>
                <a:gd name="connsiteY112" fmla="*/ 254794 h 1095375"/>
                <a:gd name="connsiteX113" fmla="*/ 161925 w 1466850"/>
                <a:gd name="connsiteY113" fmla="*/ 304800 h 1095375"/>
                <a:gd name="connsiteX114" fmla="*/ 140494 w 1466850"/>
                <a:gd name="connsiteY114" fmla="*/ 323850 h 1095375"/>
                <a:gd name="connsiteX115" fmla="*/ 71439 w 1466850"/>
                <a:gd name="connsiteY115" fmla="*/ 300039 h 1095375"/>
                <a:gd name="connsiteX116" fmla="*/ 59530 w 1466850"/>
                <a:gd name="connsiteY116" fmla="*/ 302418 h 1095375"/>
                <a:gd name="connsiteX117" fmla="*/ 30956 w 1466850"/>
                <a:gd name="connsiteY117" fmla="*/ 295274 h 1095375"/>
                <a:gd name="connsiteX0" fmla="*/ 30956 w 1466850"/>
                <a:gd name="connsiteY0" fmla="*/ 295274 h 1164431"/>
                <a:gd name="connsiteX1" fmla="*/ 19050 w 1466850"/>
                <a:gd name="connsiteY1" fmla="*/ 381000 h 1164431"/>
                <a:gd name="connsiteX2" fmla="*/ 19050 w 1466850"/>
                <a:gd name="connsiteY2" fmla="*/ 397669 h 1164431"/>
                <a:gd name="connsiteX3" fmla="*/ 0 w 1466850"/>
                <a:gd name="connsiteY3" fmla="*/ 459581 h 1164431"/>
                <a:gd name="connsiteX4" fmla="*/ 7144 w 1466850"/>
                <a:gd name="connsiteY4" fmla="*/ 497681 h 1164431"/>
                <a:gd name="connsiteX5" fmla="*/ 9525 w 1466850"/>
                <a:gd name="connsiteY5" fmla="*/ 535781 h 1164431"/>
                <a:gd name="connsiteX6" fmla="*/ 19050 w 1466850"/>
                <a:gd name="connsiteY6" fmla="*/ 583406 h 1164431"/>
                <a:gd name="connsiteX7" fmla="*/ 23812 w 1466850"/>
                <a:gd name="connsiteY7" fmla="*/ 688181 h 1164431"/>
                <a:gd name="connsiteX8" fmla="*/ 35719 w 1466850"/>
                <a:gd name="connsiteY8" fmla="*/ 747712 h 1164431"/>
                <a:gd name="connsiteX9" fmla="*/ 40481 w 1466850"/>
                <a:gd name="connsiteY9" fmla="*/ 778669 h 1164431"/>
                <a:gd name="connsiteX10" fmla="*/ 47625 w 1466850"/>
                <a:gd name="connsiteY10" fmla="*/ 831056 h 1164431"/>
                <a:gd name="connsiteX11" fmla="*/ 38100 w 1466850"/>
                <a:gd name="connsiteY11" fmla="*/ 919162 h 1164431"/>
                <a:gd name="connsiteX12" fmla="*/ 78581 w 1466850"/>
                <a:gd name="connsiteY12" fmla="*/ 1028700 h 1164431"/>
                <a:gd name="connsiteX13" fmla="*/ 71437 w 1466850"/>
                <a:gd name="connsiteY13" fmla="*/ 1095375 h 1164431"/>
                <a:gd name="connsiteX14" fmla="*/ 88106 w 1466850"/>
                <a:gd name="connsiteY14" fmla="*/ 1164431 h 1164431"/>
                <a:gd name="connsiteX15" fmla="*/ 242887 w 1466850"/>
                <a:gd name="connsiteY15" fmla="*/ 1092994 h 1164431"/>
                <a:gd name="connsiteX16" fmla="*/ 238125 w 1466850"/>
                <a:gd name="connsiteY16" fmla="*/ 1045369 h 1164431"/>
                <a:gd name="connsiteX17" fmla="*/ 230981 w 1466850"/>
                <a:gd name="connsiteY17" fmla="*/ 1035844 h 1164431"/>
                <a:gd name="connsiteX18" fmla="*/ 252412 w 1466850"/>
                <a:gd name="connsiteY18" fmla="*/ 1019175 h 1164431"/>
                <a:gd name="connsiteX19" fmla="*/ 314325 w 1466850"/>
                <a:gd name="connsiteY19" fmla="*/ 995362 h 1164431"/>
                <a:gd name="connsiteX20" fmla="*/ 311944 w 1466850"/>
                <a:gd name="connsiteY20" fmla="*/ 959644 h 1164431"/>
                <a:gd name="connsiteX21" fmla="*/ 326231 w 1466850"/>
                <a:gd name="connsiteY21" fmla="*/ 942975 h 1164431"/>
                <a:gd name="connsiteX22" fmla="*/ 452437 w 1466850"/>
                <a:gd name="connsiteY22" fmla="*/ 950119 h 1164431"/>
                <a:gd name="connsiteX23" fmla="*/ 464344 w 1466850"/>
                <a:gd name="connsiteY23" fmla="*/ 933450 h 1164431"/>
                <a:gd name="connsiteX24" fmla="*/ 476250 w 1466850"/>
                <a:gd name="connsiteY24" fmla="*/ 883444 h 1164431"/>
                <a:gd name="connsiteX25" fmla="*/ 488156 w 1466850"/>
                <a:gd name="connsiteY25" fmla="*/ 857250 h 1164431"/>
                <a:gd name="connsiteX26" fmla="*/ 526256 w 1466850"/>
                <a:gd name="connsiteY26" fmla="*/ 862012 h 1164431"/>
                <a:gd name="connsiteX27" fmla="*/ 545306 w 1466850"/>
                <a:gd name="connsiteY27" fmla="*/ 909637 h 1164431"/>
                <a:gd name="connsiteX28" fmla="*/ 566737 w 1466850"/>
                <a:gd name="connsiteY28" fmla="*/ 881062 h 1164431"/>
                <a:gd name="connsiteX29" fmla="*/ 621506 w 1466850"/>
                <a:gd name="connsiteY29" fmla="*/ 845344 h 1164431"/>
                <a:gd name="connsiteX30" fmla="*/ 709612 w 1466850"/>
                <a:gd name="connsiteY30" fmla="*/ 814387 h 1164431"/>
                <a:gd name="connsiteX31" fmla="*/ 716756 w 1466850"/>
                <a:gd name="connsiteY31" fmla="*/ 769144 h 1164431"/>
                <a:gd name="connsiteX32" fmla="*/ 742950 w 1466850"/>
                <a:gd name="connsiteY32" fmla="*/ 750094 h 1164431"/>
                <a:gd name="connsiteX33" fmla="*/ 785812 w 1466850"/>
                <a:gd name="connsiteY33" fmla="*/ 726281 h 1164431"/>
                <a:gd name="connsiteX34" fmla="*/ 800100 w 1466850"/>
                <a:gd name="connsiteY34" fmla="*/ 716756 h 1164431"/>
                <a:gd name="connsiteX35" fmla="*/ 862012 w 1466850"/>
                <a:gd name="connsiteY35" fmla="*/ 721519 h 1164431"/>
                <a:gd name="connsiteX36" fmla="*/ 883444 w 1466850"/>
                <a:gd name="connsiteY36" fmla="*/ 721519 h 1164431"/>
                <a:gd name="connsiteX37" fmla="*/ 892969 w 1466850"/>
                <a:gd name="connsiteY37" fmla="*/ 697706 h 1164431"/>
                <a:gd name="connsiteX38" fmla="*/ 892969 w 1466850"/>
                <a:gd name="connsiteY38" fmla="*/ 697706 h 1164431"/>
                <a:gd name="connsiteX39" fmla="*/ 921544 w 1466850"/>
                <a:gd name="connsiteY39" fmla="*/ 609600 h 1164431"/>
                <a:gd name="connsiteX40" fmla="*/ 909637 w 1466850"/>
                <a:gd name="connsiteY40" fmla="*/ 552450 h 1164431"/>
                <a:gd name="connsiteX41" fmla="*/ 928687 w 1466850"/>
                <a:gd name="connsiteY41" fmla="*/ 540544 h 1164431"/>
                <a:gd name="connsiteX42" fmla="*/ 973931 w 1466850"/>
                <a:gd name="connsiteY42" fmla="*/ 535781 h 1164431"/>
                <a:gd name="connsiteX43" fmla="*/ 1014412 w 1466850"/>
                <a:gd name="connsiteY43" fmla="*/ 447675 h 1164431"/>
                <a:gd name="connsiteX44" fmla="*/ 1038225 w 1466850"/>
                <a:gd name="connsiteY44" fmla="*/ 445294 h 1164431"/>
                <a:gd name="connsiteX45" fmla="*/ 1073944 w 1466850"/>
                <a:gd name="connsiteY45" fmla="*/ 476250 h 1164431"/>
                <a:gd name="connsiteX46" fmla="*/ 1112044 w 1466850"/>
                <a:gd name="connsiteY46" fmla="*/ 514350 h 1164431"/>
                <a:gd name="connsiteX47" fmla="*/ 1171575 w 1466850"/>
                <a:gd name="connsiteY47" fmla="*/ 540544 h 1164431"/>
                <a:gd name="connsiteX48" fmla="*/ 1219200 w 1466850"/>
                <a:gd name="connsiteY48" fmla="*/ 521494 h 1164431"/>
                <a:gd name="connsiteX49" fmla="*/ 1245394 w 1466850"/>
                <a:gd name="connsiteY49" fmla="*/ 502444 h 1164431"/>
                <a:gd name="connsiteX50" fmla="*/ 1278731 w 1466850"/>
                <a:gd name="connsiteY50" fmla="*/ 511969 h 1164431"/>
                <a:gd name="connsiteX51" fmla="*/ 1295400 w 1466850"/>
                <a:gd name="connsiteY51" fmla="*/ 531019 h 1164431"/>
                <a:gd name="connsiteX52" fmla="*/ 1273969 w 1466850"/>
                <a:gd name="connsiteY52" fmla="*/ 573881 h 1164431"/>
                <a:gd name="connsiteX53" fmla="*/ 1271587 w 1466850"/>
                <a:gd name="connsiteY53" fmla="*/ 602456 h 1164431"/>
                <a:gd name="connsiteX54" fmla="*/ 1285875 w 1466850"/>
                <a:gd name="connsiteY54" fmla="*/ 611981 h 1164431"/>
                <a:gd name="connsiteX55" fmla="*/ 1300162 w 1466850"/>
                <a:gd name="connsiteY55" fmla="*/ 628650 h 1164431"/>
                <a:gd name="connsiteX56" fmla="*/ 1321594 w 1466850"/>
                <a:gd name="connsiteY56" fmla="*/ 666750 h 1164431"/>
                <a:gd name="connsiteX57" fmla="*/ 1347787 w 1466850"/>
                <a:gd name="connsiteY57" fmla="*/ 681037 h 1164431"/>
                <a:gd name="connsiteX58" fmla="*/ 1371600 w 1466850"/>
                <a:gd name="connsiteY58" fmla="*/ 681037 h 1164431"/>
                <a:gd name="connsiteX59" fmla="*/ 1376362 w 1466850"/>
                <a:gd name="connsiteY59" fmla="*/ 628650 h 1164431"/>
                <a:gd name="connsiteX60" fmla="*/ 1395412 w 1466850"/>
                <a:gd name="connsiteY60" fmla="*/ 578644 h 1164431"/>
                <a:gd name="connsiteX61" fmla="*/ 1426369 w 1466850"/>
                <a:gd name="connsiteY61" fmla="*/ 571500 h 1164431"/>
                <a:gd name="connsiteX62" fmla="*/ 1466850 w 1466850"/>
                <a:gd name="connsiteY62" fmla="*/ 552450 h 1164431"/>
                <a:gd name="connsiteX63" fmla="*/ 1443037 w 1466850"/>
                <a:gd name="connsiteY63" fmla="*/ 509587 h 1164431"/>
                <a:gd name="connsiteX64" fmla="*/ 1414462 w 1466850"/>
                <a:gd name="connsiteY64" fmla="*/ 464344 h 1164431"/>
                <a:gd name="connsiteX65" fmla="*/ 1388269 w 1466850"/>
                <a:gd name="connsiteY65" fmla="*/ 438150 h 1164431"/>
                <a:gd name="connsiteX66" fmla="*/ 1404937 w 1466850"/>
                <a:gd name="connsiteY66" fmla="*/ 400050 h 1164431"/>
                <a:gd name="connsiteX67" fmla="*/ 1404937 w 1466850"/>
                <a:gd name="connsiteY67" fmla="*/ 383381 h 1164431"/>
                <a:gd name="connsiteX68" fmla="*/ 1431131 w 1466850"/>
                <a:gd name="connsiteY68" fmla="*/ 338137 h 1164431"/>
                <a:gd name="connsiteX69" fmla="*/ 1419225 w 1466850"/>
                <a:gd name="connsiteY69" fmla="*/ 264319 h 1164431"/>
                <a:gd name="connsiteX70" fmla="*/ 1438275 w 1466850"/>
                <a:gd name="connsiteY70" fmla="*/ 202406 h 1164431"/>
                <a:gd name="connsiteX71" fmla="*/ 1435894 w 1466850"/>
                <a:gd name="connsiteY71" fmla="*/ 173831 h 1164431"/>
                <a:gd name="connsiteX72" fmla="*/ 1404937 w 1466850"/>
                <a:gd name="connsiteY72" fmla="*/ 164306 h 1164431"/>
                <a:gd name="connsiteX73" fmla="*/ 1364456 w 1466850"/>
                <a:gd name="connsiteY73" fmla="*/ 154781 h 1164431"/>
                <a:gd name="connsiteX74" fmla="*/ 1293019 w 1466850"/>
                <a:gd name="connsiteY74" fmla="*/ 154781 h 1164431"/>
                <a:gd name="connsiteX75" fmla="*/ 1233487 w 1466850"/>
                <a:gd name="connsiteY75" fmla="*/ 121444 h 1164431"/>
                <a:gd name="connsiteX76" fmla="*/ 1207294 w 1466850"/>
                <a:gd name="connsiteY76" fmla="*/ 114300 h 1164431"/>
                <a:gd name="connsiteX77" fmla="*/ 1188244 w 1466850"/>
                <a:gd name="connsiteY77" fmla="*/ 126206 h 1164431"/>
                <a:gd name="connsiteX78" fmla="*/ 1133475 w 1466850"/>
                <a:gd name="connsiteY78" fmla="*/ 188119 h 1164431"/>
                <a:gd name="connsiteX79" fmla="*/ 1116806 w 1466850"/>
                <a:gd name="connsiteY79" fmla="*/ 188119 h 1164431"/>
                <a:gd name="connsiteX80" fmla="*/ 1078706 w 1466850"/>
                <a:gd name="connsiteY80" fmla="*/ 142875 h 1164431"/>
                <a:gd name="connsiteX81" fmla="*/ 1054894 w 1466850"/>
                <a:gd name="connsiteY81" fmla="*/ 138112 h 1164431"/>
                <a:gd name="connsiteX82" fmla="*/ 997744 w 1466850"/>
                <a:gd name="connsiteY82" fmla="*/ 157162 h 1164431"/>
                <a:gd name="connsiteX83" fmla="*/ 973931 w 1466850"/>
                <a:gd name="connsiteY83" fmla="*/ 178594 h 1164431"/>
                <a:gd name="connsiteX84" fmla="*/ 928687 w 1466850"/>
                <a:gd name="connsiteY84" fmla="*/ 173831 h 1164431"/>
                <a:gd name="connsiteX85" fmla="*/ 878681 w 1466850"/>
                <a:gd name="connsiteY85" fmla="*/ 164306 h 1164431"/>
                <a:gd name="connsiteX86" fmla="*/ 864394 w 1466850"/>
                <a:gd name="connsiteY86" fmla="*/ 83344 h 1164431"/>
                <a:gd name="connsiteX87" fmla="*/ 845344 w 1466850"/>
                <a:gd name="connsiteY87" fmla="*/ 69056 h 1164431"/>
                <a:gd name="connsiteX88" fmla="*/ 747712 w 1466850"/>
                <a:gd name="connsiteY88" fmla="*/ 119062 h 1164431"/>
                <a:gd name="connsiteX89" fmla="*/ 721519 w 1466850"/>
                <a:gd name="connsiteY89" fmla="*/ 140494 h 1164431"/>
                <a:gd name="connsiteX90" fmla="*/ 709612 w 1466850"/>
                <a:gd name="connsiteY90" fmla="*/ 190500 h 1164431"/>
                <a:gd name="connsiteX91" fmla="*/ 707231 w 1466850"/>
                <a:gd name="connsiteY91" fmla="*/ 195262 h 1164431"/>
                <a:gd name="connsiteX92" fmla="*/ 654844 w 1466850"/>
                <a:gd name="connsiteY92" fmla="*/ 190500 h 1164431"/>
                <a:gd name="connsiteX93" fmla="*/ 633412 w 1466850"/>
                <a:gd name="connsiteY93" fmla="*/ 180975 h 1164431"/>
                <a:gd name="connsiteX94" fmla="*/ 614362 w 1466850"/>
                <a:gd name="connsiteY94" fmla="*/ 142875 h 1164431"/>
                <a:gd name="connsiteX95" fmla="*/ 590550 w 1466850"/>
                <a:gd name="connsiteY95" fmla="*/ 130969 h 1164431"/>
                <a:gd name="connsiteX96" fmla="*/ 540544 w 1466850"/>
                <a:gd name="connsiteY96" fmla="*/ 161925 h 1164431"/>
                <a:gd name="connsiteX97" fmla="*/ 507206 w 1466850"/>
                <a:gd name="connsiteY97" fmla="*/ 154781 h 1164431"/>
                <a:gd name="connsiteX98" fmla="*/ 495300 w 1466850"/>
                <a:gd name="connsiteY98" fmla="*/ 123825 h 1164431"/>
                <a:gd name="connsiteX99" fmla="*/ 490537 w 1466850"/>
                <a:gd name="connsiteY99" fmla="*/ 114300 h 1164431"/>
                <a:gd name="connsiteX100" fmla="*/ 431006 w 1466850"/>
                <a:gd name="connsiteY100" fmla="*/ 97631 h 1164431"/>
                <a:gd name="connsiteX101" fmla="*/ 442912 w 1466850"/>
                <a:gd name="connsiteY101" fmla="*/ 33337 h 1164431"/>
                <a:gd name="connsiteX102" fmla="*/ 423862 w 1466850"/>
                <a:gd name="connsiteY102" fmla="*/ 19050 h 1164431"/>
                <a:gd name="connsiteX103" fmla="*/ 335756 w 1466850"/>
                <a:gd name="connsiteY103" fmla="*/ 0 h 1164431"/>
                <a:gd name="connsiteX104" fmla="*/ 302419 w 1466850"/>
                <a:gd name="connsiteY104" fmla="*/ 35719 h 1164431"/>
                <a:gd name="connsiteX105" fmla="*/ 266700 w 1466850"/>
                <a:gd name="connsiteY105" fmla="*/ 50006 h 1164431"/>
                <a:gd name="connsiteX106" fmla="*/ 271462 w 1466850"/>
                <a:gd name="connsiteY106" fmla="*/ 95250 h 1164431"/>
                <a:gd name="connsiteX107" fmla="*/ 316706 w 1466850"/>
                <a:gd name="connsiteY107" fmla="*/ 121444 h 1164431"/>
                <a:gd name="connsiteX108" fmla="*/ 302419 w 1466850"/>
                <a:gd name="connsiteY108" fmla="*/ 145256 h 1164431"/>
                <a:gd name="connsiteX109" fmla="*/ 247650 w 1466850"/>
                <a:gd name="connsiteY109" fmla="*/ 159544 h 1164431"/>
                <a:gd name="connsiteX110" fmla="*/ 214312 w 1466850"/>
                <a:gd name="connsiteY110" fmla="*/ 216694 h 1164431"/>
                <a:gd name="connsiteX111" fmla="*/ 183356 w 1466850"/>
                <a:gd name="connsiteY111" fmla="*/ 221456 h 1164431"/>
                <a:gd name="connsiteX112" fmla="*/ 183356 w 1466850"/>
                <a:gd name="connsiteY112" fmla="*/ 254794 h 1164431"/>
                <a:gd name="connsiteX113" fmla="*/ 161925 w 1466850"/>
                <a:gd name="connsiteY113" fmla="*/ 304800 h 1164431"/>
                <a:gd name="connsiteX114" fmla="*/ 140494 w 1466850"/>
                <a:gd name="connsiteY114" fmla="*/ 323850 h 1164431"/>
                <a:gd name="connsiteX115" fmla="*/ 71439 w 1466850"/>
                <a:gd name="connsiteY115" fmla="*/ 300039 h 1164431"/>
                <a:gd name="connsiteX116" fmla="*/ 59530 w 1466850"/>
                <a:gd name="connsiteY116" fmla="*/ 302418 h 1164431"/>
                <a:gd name="connsiteX117" fmla="*/ 30956 w 1466850"/>
                <a:gd name="connsiteY117" fmla="*/ 295274 h 1164431"/>
                <a:gd name="connsiteX0" fmla="*/ 30956 w 1466850"/>
                <a:gd name="connsiteY0" fmla="*/ 295274 h 1164431"/>
                <a:gd name="connsiteX1" fmla="*/ 19050 w 1466850"/>
                <a:gd name="connsiteY1" fmla="*/ 381000 h 1164431"/>
                <a:gd name="connsiteX2" fmla="*/ 19050 w 1466850"/>
                <a:gd name="connsiteY2" fmla="*/ 397669 h 1164431"/>
                <a:gd name="connsiteX3" fmla="*/ 0 w 1466850"/>
                <a:gd name="connsiteY3" fmla="*/ 459581 h 1164431"/>
                <a:gd name="connsiteX4" fmla="*/ 7144 w 1466850"/>
                <a:gd name="connsiteY4" fmla="*/ 497681 h 1164431"/>
                <a:gd name="connsiteX5" fmla="*/ 9525 w 1466850"/>
                <a:gd name="connsiteY5" fmla="*/ 535781 h 1164431"/>
                <a:gd name="connsiteX6" fmla="*/ 19050 w 1466850"/>
                <a:gd name="connsiteY6" fmla="*/ 583406 h 1164431"/>
                <a:gd name="connsiteX7" fmla="*/ 23812 w 1466850"/>
                <a:gd name="connsiteY7" fmla="*/ 688181 h 1164431"/>
                <a:gd name="connsiteX8" fmla="*/ 35719 w 1466850"/>
                <a:gd name="connsiteY8" fmla="*/ 747712 h 1164431"/>
                <a:gd name="connsiteX9" fmla="*/ 40481 w 1466850"/>
                <a:gd name="connsiteY9" fmla="*/ 778669 h 1164431"/>
                <a:gd name="connsiteX10" fmla="*/ 47625 w 1466850"/>
                <a:gd name="connsiteY10" fmla="*/ 831056 h 1164431"/>
                <a:gd name="connsiteX11" fmla="*/ 38100 w 1466850"/>
                <a:gd name="connsiteY11" fmla="*/ 919162 h 1164431"/>
                <a:gd name="connsiteX12" fmla="*/ 78581 w 1466850"/>
                <a:gd name="connsiteY12" fmla="*/ 1028700 h 1164431"/>
                <a:gd name="connsiteX13" fmla="*/ 71437 w 1466850"/>
                <a:gd name="connsiteY13" fmla="*/ 1095375 h 1164431"/>
                <a:gd name="connsiteX14" fmla="*/ 88106 w 1466850"/>
                <a:gd name="connsiteY14" fmla="*/ 1164431 h 1164431"/>
                <a:gd name="connsiteX15" fmla="*/ 128587 w 1466850"/>
                <a:gd name="connsiteY15" fmla="*/ 1145381 h 1164431"/>
                <a:gd name="connsiteX16" fmla="*/ 242887 w 1466850"/>
                <a:gd name="connsiteY16" fmla="*/ 1092994 h 1164431"/>
                <a:gd name="connsiteX17" fmla="*/ 238125 w 1466850"/>
                <a:gd name="connsiteY17" fmla="*/ 1045369 h 1164431"/>
                <a:gd name="connsiteX18" fmla="*/ 230981 w 1466850"/>
                <a:gd name="connsiteY18" fmla="*/ 1035844 h 1164431"/>
                <a:gd name="connsiteX19" fmla="*/ 252412 w 1466850"/>
                <a:gd name="connsiteY19" fmla="*/ 1019175 h 1164431"/>
                <a:gd name="connsiteX20" fmla="*/ 314325 w 1466850"/>
                <a:gd name="connsiteY20" fmla="*/ 995362 h 1164431"/>
                <a:gd name="connsiteX21" fmla="*/ 311944 w 1466850"/>
                <a:gd name="connsiteY21" fmla="*/ 959644 h 1164431"/>
                <a:gd name="connsiteX22" fmla="*/ 326231 w 1466850"/>
                <a:gd name="connsiteY22" fmla="*/ 942975 h 1164431"/>
                <a:gd name="connsiteX23" fmla="*/ 452437 w 1466850"/>
                <a:gd name="connsiteY23" fmla="*/ 950119 h 1164431"/>
                <a:gd name="connsiteX24" fmla="*/ 464344 w 1466850"/>
                <a:gd name="connsiteY24" fmla="*/ 933450 h 1164431"/>
                <a:gd name="connsiteX25" fmla="*/ 476250 w 1466850"/>
                <a:gd name="connsiteY25" fmla="*/ 883444 h 1164431"/>
                <a:gd name="connsiteX26" fmla="*/ 488156 w 1466850"/>
                <a:gd name="connsiteY26" fmla="*/ 857250 h 1164431"/>
                <a:gd name="connsiteX27" fmla="*/ 526256 w 1466850"/>
                <a:gd name="connsiteY27" fmla="*/ 862012 h 1164431"/>
                <a:gd name="connsiteX28" fmla="*/ 545306 w 1466850"/>
                <a:gd name="connsiteY28" fmla="*/ 909637 h 1164431"/>
                <a:gd name="connsiteX29" fmla="*/ 566737 w 1466850"/>
                <a:gd name="connsiteY29" fmla="*/ 881062 h 1164431"/>
                <a:gd name="connsiteX30" fmla="*/ 621506 w 1466850"/>
                <a:gd name="connsiteY30" fmla="*/ 845344 h 1164431"/>
                <a:gd name="connsiteX31" fmla="*/ 709612 w 1466850"/>
                <a:gd name="connsiteY31" fmla="*/ 814387 h 1164431"/>
                <a:gd name="connsiteX32" fmla="*/ 716756 w 1466850"/>
                <a:gd name="connsiteY32" fmla="*/ 769144 h 1164431"/>
                <a:gd name="connsiteX33" fmla="*/ 742950 w 1466850"/>
                <a:gd name="connsiteY33" fmla="*/ 750094 h 1164431"/>
                <a:gd name="connsiteX34" fmla="*/ 785812 w 1466850"/>
                <a:gd name="connsiteY34" fmla="*/ 726281 h 1164431"/>
                <a:gd name="connsiteX35" fmla="*/ 800100 w 1466850"/>
                <a:gd name="connsiteY35" fmla="*/ 716756 h 1164431"/>
                <a:gd name="connsiteX36" fmla="*/ 862012 w 1466850"/>
                <a:gd name="connsiteY36" fmla="*/ 721519 h 1164431"/>
                <a:gd name="connsiteX37" fmla="*/ 883444 w 1466850"/>
                <a:gd name="connsiteY37" fmla="*/ 721519 h 1164431"/>
                <a:gd name="connsiteX38" fmla="*/ 892969 w 1466850"/>
                <a:gd name="connsiteY38" fmla="*/ 697706 h 1164431"/>
                <a:gd name="connsiteX39" fmla="*/ 892969 w 1466850"/>
                <a:gd name="connsiteY39" fmla="*/ 697706 h 1164431"/>
                <a:gd name="connsiteX40" fmla="*/ 921544 w 1466850"/>
                <a:gd name="connsiteY40" fmla="*/ 609600 h 1164431"/>
                <a:gd name="connsiteX41" fmla="*/ 909637 w 1466850"/>
                <a:gd name="connsiteY41" fmla="*/ 552450 h 1164431"/>
                <a:gd name="connsiteX42" fmla="*/ 928687 w 1466850"/>
                <a:gd name="connsiteY42" fmla="*/ 540544 h 1164431"/>
                <a:gd name="connsiteX43" fmla="*/ 973931 w 1466850"/>
                <a:gd name="connsiteY43" fmla="*/ 535781 h 1164431"/>
                <a:gd name="connsiteX44" fmla="*/ 1014412 w 1466850"/>
                <a:gd name="connsiteY44" fmla="*/ 447675 h 1164431"/>
                <a:gd name="connsiteX45" fmla="*/ 1038225 w 1466850"/>
                <a:gd name="connsiteY45" fmla="*/ 445294 h 1164431"/>
                <a:gd name="connsiteX46" fmla="*/ 1073944 w 1466850"/>
                <a:gd name="connsiteY46" fmla="*/ 476250 h 1164431"/>
                <a:gd name="connsiteX47" fmla="*/ 1112044 w 1466850"/>
                <a:gd name="connsiteY47" fmla="*/ 514350 h 1164431"/>
                <a:gd name="connsiteX48" fmla="*/ 1171575 w 1466850"/>
                <a:gd name="connsiteY48" fmla="*/ 540544 h 1164431"/>
                <a:gd name="connsiteX49" fmla="*/ 1219200 w 1466850"/>
                <a:gd name="connsiteY49" fmla="*/ 521494 h 1164431"/>
                <a:gd name="connsiteX50" fmla="*/ 1245394 w 1466850"/>
                <a:gd name="connsiteY50" fmla="*/ 502444 h 1164431"/>
                <a:gd name="connsiteX51" fmla="*/ 1278731 w 1466850"/>
                <a:gd name="connsiteY51" fmla="*/ 511969 h 1164431"/>
                <a:gd name="connsiteX52" fmla="*/ 1295400 w 1466850"/>
                <a:gd name="connsiteY52" fmla="*/ 531019 h 1164431"/>
                <a:gd name="connsiteX53" fmla="*/ 1273969 w 1466850"/>
                <a:gd name="connsiteY53" fmla="*/ 573881 h 1164431"/>
                <a:gd name="connsiteX54" fmla="*/ 1271587 w 1466850"/>
                <a:gd name="connsiteY54" fmla="*/ 602456 h 1164431"/>
                <a:gd name="connsiteX55" fmla="*/ 1285875 w 1466850"/>
                <a:gd name="connsiteY55" fmla="*/ 611981 h 1164431"/>
                <a:gd name="connsiteX56" fmla="*/ 1300162 w 1466850"/>
                <a:gd name="connsiteY56" fmla="*/ 628650 h 1164431"/>
                <a:gd name="connsiteX57" fmla="*/ 1321594 w 1466850"/>
                <a:gd name="connsiteY57" fmla="*/ 666750 h 1164431"/>
                <a:gd name="connsiteX58" fmla="*/ 1347787 w 1466850"/>
                <a:gd name="connsiteY58" fmla="*/ 681037 h 1164431"/>
                <a:gd name="connsiteX59" fmla="*/ 1371600 w 1466850"/>
                <a:gd name="connsiteY59" fmla="*/ 681037 h 1164431"/>
                <a:gd name="connsiteX60" fmla="*/ 1376362 w 1466850"/>
                <a:gd name="connsiteY60" fmla="*/ 628650 h 1164431"/>
                <a:gd name="connsiteX61" fmla="*/ 1395412 w 1466850"/>
                <a:gd name="connsiteY61" fmla="*/ 578644 h 1164431"/>
                <a:gd name="connsiteX62" fmla="*/ 1426369 w 1466850"/>
                <a:gd name="connsiteY62" fmla="*/ 571500 h 1164431"/>
                <a:gd name="connsiteX63" fmla="*/ 1466850 w 1466850"/>
                <a:gd name="connsiteY63" fmla="*/ 552450 h 1164431"/>
                <a:gd name="connsiteX64" fmla="*/ 1443037 w 1466850"/>
                <a:gd name="connsiteY64" fmla="*/ 509587 h 1164431"/>
                <a:gd name="connsiteX65" fmla="*/ 1414462 w 1466850"/>
                <a:gd name="connsiteY65" fmla="*/ 464344 h 1164431"/>
                <a:gd name="connsiteX66" fmla="*/ 1388269 w 1466850"/>
                <a:gd name="connsiteY66" fmla="*/ 438150 h 1164431"/>
                <a:gd name="connsiteX67" fmla="*/ 1404937 w 1466850"/>
                <a:gd name="connsiteY67" fmla="*/ 400050 h 1164431"/>
                <a:gd name="connsiteX68" fmla="*/ 1404937 w 1466850"/>
                <a:gd name="connsiteY68" fmla="*/ 383381 h 1164431"/>
                <a:gd name="connsiteX69" fmla="*/ 1431131 w 1466850"/>
                <a:gd name="connsiteY69" fmla="*/ 338137 h 1164431"/>
                <a:gd name="connsiteX70" fmla="*/ 1419225 w 1466850"/>
                <a:gd name="connsiteY70" fmla="*/ 264319 h 1164431"/>
                <a:gd name="connsiteX71" fmla="*/ 1438275 w 1466850"/>
                <a:gd name="connsiteY71" fmla="*/ 202406 h 1164431"/>
                <a:gd name="connsiteX72" fmla="*/ 1435894 w 1466850"/>
                <a:gd name="connsiteY72" fmla="*/ 173831 h 1164431"/>
                <a:gd name="connsiteX73" fmla="*/ 1404937 w 1466850"/>
                <a:gd name="connsiteY73" fmla="*/ 164306 h 1164431"/>
                <a:gd name="connsiteX74" fmla="*/ 1364456 w 1466850"/>
                <a:gd name="connsiteY74" fmla="*/ 154781 h 1164431"/>
                <a:gd name="connsiteX75" fmla="*/ 1293019 w 1466850"/>
                <a:gd name="connsiteY75" fmla="*/ 154781 h 1164431"/>
                <a:gd name="connsiteX76" fmla="*/ 1233487 w 1466850"/>
                <a:gd name="connsiteY76" fmla="*/ 121444 h 1164431"/>
                <a:gd name="connsiteX77" fmla="*/ 1207294 w 1466850"/>
                <a:gd name="connsiteY77" fmla="*/ 114300 h 1164431"/>
                <a:gd name="connsiteX78" fmla="*/ 1188244 w 1466850"/>
                <a:gd name="connsiteY78" fmla="*/ 126206 h 1164431"/>
                <a:gd name="connsiteX79" fmla="*/ 1133475 w 1466850"/>
                <a:gd name="connsiteY79" fmla="*/ 188119 h 1164431"/>
                <a:gd name="connsiteX80" fmla="*/ 1116806 w 1466850"/>
                <a:gd name="connsiteY80" fmla="*/ 188119 h 1164431"/>
                <a:gd name="connsiteX81" fmla="*/ 1078706 w 1466850"/>
                <a:gd name="connsiteY81" fmla="*/ 142875 h 1164431"/>
                <a:gd name="connsiteX82" fmla="*/ 1054894 w 1466850"/>
                <a:gd name="connsiteY82" fmla="*/ 138112 h 1164431"/>
                <a:gd name="connsiteX83" fmla="*/ 997744 w 1466850"/>
                <a:gd name="connsiteY83" fmla="*/ 157162 h 1164431"/>
                <a:gd name="connsiteX84" fmla="*/ 973931 w 1466850"/>
                <a:gd name="connsiteY84" fmla="*/ 178594 h 1164431"/>
                <a:gd name="connsiteX85" fmla="*/ 928687 w 1466850"/>
                <a:gd name="connsiteY85" fmla="*/ 173831 h 1164431"/>
                <a:gd name="connsiteX86" fmla="*/ 878681 w 1466850"/>
                <a:gd name="connsiteY86" fmla="*/ 164306 h 1164431"/>
                <a:gd name="connsiteX87" fmla="*/ 864394 w 1466850"/>
                <a:gd name="connsiteY87" fmla="*/ 83344 h 1164431"/>
                <a:gd name="connsiteX88" fmla="*/ 845344 w 1466850"/>
                <a:gd name="connsiteY88" fmla="*/ 69056 h 1164431"/>
                <a:gd name="connsiteX89" fmla="*/ 747712 w 1466850"/>
                <a:gd name="connsiteY89" fmla="*/ 119062 h 1164431"/>
                <a:gd name="connsiteX90" fmla="*/ 721519 w 1466850"/>
                <a:gd name="connsiteY90" fmla="*/ 140494 h 1164431"/>
                <a:gd name="connsiteX91" fmla="*/ 709612 w 1466850"/>
                <a:gd name="connsiteY91" fmla="*/ 190500 h 1164431"/>
                <a:gd name="connsiteX92" fmla="*/ 707231 w 1466850"/>
                <a:gd name="connsiteY92" fmla="*/ 195262 h 1164431"/>
                <a:gd name="connsiteX93" fmla="*/ 654844 w 1466850"/>
                <a:gd name="connsiteY93" fmla="*/ 190500 h 1164431"/>
                <a:gd name="connsiteX94" fmla="*/ 633412 w 1466850"/>
                <a:gd name="connsiteY94" fmla="*/ 180975 h 1164431"/>
                <a:gd name="connsiteX95" fmla="*/ 614362 w 1466850"/>
                <a:gd name="connsiteY95" fmla="*/ 142875 h 1164431"/>
                <a:gd name="connsiteX96" fmla="*/ 590550 w 1466850"/>
                <a:gd name="connsiteY96" fmla="*/ 130969 h 1164431"/>
                <a:gd name="connsiteX97" fmla="*/ 540544 w 1466850"/>
                <a:gd name="connsiteY97" fmla="*/ 161925 h 1164431"/>
                <a:gd name="connsiteX98" fmla="*/ 507206 w 1466850"/>
                <a:gd name="connsiteY98" fmla="*/ 154781 h 1164431"/>
                <a:gd name="connsiteX99" fmla="*/ 495300 w 1466850"/>
                <a:gd name="connsiteY99" fmla="*/ 123825 h 1164431"/>
                <a:gd name="connsiteX100" fmla="*/ 490537 w 1466850"/>
                <a:gd name="connsiteY100" fmla="*/ 114300 h 1164431"/>
                <a:gd name="connsiteX101" fmla="*/ 431006 w 1466850"/>
                <a:gd name="connsiteY101" fmla="*/ 97631 h 1164431"/>
                <a:gd name="connsiteX102" fmla="*/ 442912 w 1466850"/>
                <a:gd name="connsiteY102" fmla="*/ 33337 h 1164431"/>
                <a:gd name="connsiteX103" fmla="*/ 423862 w 1466850"/>
                <a:gd name="connsiteY103" fmla="*/ 19050 h 1164431"/>
                <a:gd name="connsiteX104" fmla="*/ 335756 w 1466850"/>
                <a:gd name="connsiteY104" fmla="*/ 0 h 1164431"/>
                <a:gd name="connsiteX105" fmla="*/ 302419 w 1466850"/>
                <a:gd name="connsiteY105" fmla="*/ 35719 h 1164431"/>
                <a:gd name="connsiteX106" fmla="*/ 266700 w 1466850"/>
                <a:gd name="connsiteY106" fmla="*/ 50006 h 1164431"/>
                <a:gd name="connsiteX107" fmla="*/ 271462 w 1466850"/>
                <a:gd name="connsiteY107" fmla="*/ 95250 h 1164431"/>
                <a:gd name="connsiteX108" fmla="*/ 316706 w 1466850"/>
                <a:gd name="connsiteY108" fmla="*/ 121444 h 1164431"/>
                <a:gd name="connsiteX109" fmla="*/ 302419 w 1466850"/>
                <a:gd name="connsiteY109" fmla="*/ 145256 h 1164431"/>
                <a:gd name="connsiteX110" fmla="*/ 247650 w 1466850"/>
                <a:gd name="connsiteY110" fmla="*/ 159544 h 1164431"/>
                <a:gd name="connsiteX111" fmla="*/ 214312 w 1466850"/>
                <a:gd name="connsiteY111" fmla="*/ 216694 h 1164431"/>
                <a:gd name="connsiteX112" fmla="*/ 183356 w 1466850"/>
                <a:gd name="connsiteY112" fmla="*/ 221456 h 1164431"/>
                <a:gd name="connsiteX113" fmla="*/ 183356 w 1466850"/>
                <a:gd name="connsiteY113" fmla="*/ 254794 h 1164431"/>
                <a:gd name="connsiteX114" fmla="*/ 161925 w 1466850"/>
                <a:gd name="connsiteY114" fmla="*/ 304800 h 1164431"/>
                <a:gd name="connsiteX115" fmla="*/ 140494 w 1466850"/>
                <a:gd name="connsiteY115" fmla="*/ 323850 h 1164431"/>
                <a:gd name="connsiteX116" fmla="*/ 71439 w 1466850"/>
                <a:gd name="connsiteY116" fmla="*/ 300039 h 1164431"/>
                <a:gd name="connsiteX117" fmla="*/ 59530 w 1466850"/>
                <a:gd name="connsiteY117" fmla="*/ 302418 h 1164431"/>
                <a:gd name="connsiteX118" fmla="*/ 30956 w 1466850"/>
                <a:gd name="connsiteY118" fmla="*/ 295274 h 1164431"/>
                <a:gd name="connsiteX0" fmla="*/ 30956 w 1466850"/>
                <a:gd name="connsiteY0" fmla="*/ 295274 h 1200149"/>
                <a:gd name="connsiteX1" fmla="*/ 19050 w 1466850"/>
                <a:gd name="connsiteY1" fmla="*/ 381000 h 1200149"/>
                <a:gd name="connsiteX2" fmla="*/ 19050 w 1466850"/>
                <a:gd name="connsiteY2" fmla="*/ 397669 h 1200149"/>
                <a:gd name="connsiteX3" fmla="*/ 0 w 1466850"/>
                <a:gd name="connsiteY3" fmla="*/ 459581 h 1200149"/>
                <a:gd name="connsiteX4" fmla="*/ 7144 w 1466850"/>
                <a:gd name="connsiteY4" fmla="*/ 497681 h 1200149"/>
                <a:gd name="connsiteX5" fmla="*/ 9525 w 1466850"/>
                <a:gd name="connsiteY5" fmla="*/ 535781 h 1200149"/>
                <a:gd name="connsiteX6" fmla="*/ 19050 w 1466850"/>
                <a:gd name="connsiteY6" fmla="*/ 583406 h 1200149"/>
                <a:gd name="connsiteX7" fmla="*/ 23812 w 1466850"/>
                <a:gd name="connsiteY7" fmla="*/ 688181 h 1200149"/>
                <a:gd name="connsiteX8" fmla="*/ 35719 w 1466850"/>
                <a:gd name="connsiteY8" fmla="*/ 747712 h 1200149"/>
                <a:gd name="connsiteX9" fmla="*/ 40481 w 1466850"/>
                <a:gd name="connsiteY9" fmla="*/ 778669 h 1200149"/>
                <a:gd name="connsiteX10" fmla="*/ 47625 w 1466850"/>
                <a:gd name="connsiteY10" fmla="*/ 831056 h 1200149"/>
                <a:gd name="connsiteX11" fmla="*/ 38100 w 1466850"/>
                <a:gd name="connsiteY11" fmla="*/ 919162 h 1200149"/>
                <a:gd name="connsiteX12" fmla="*/ 78581 w 1466850"/>
                <a:gd name="connsiteY12" fmla="*/ 1028700 h 1200149"/>
                <a:gd name="connsiteX13" fmla="*/ 71437 w 1466850"/>
                <a:gd name="connsiteY13" fmla="*/ 1095375 h 1200149"/>
                <a:gd name="connsiteX14" fmla="*/ 88106 w 1466850"/>
                <a:gd name="connsiteY14" fmla="*/ 1164431 h 1200149"/>
                <a:gd name="connsiteX15" fmla="*/ 166687 w 1466850"/>
                <a:gd name="connsiteY15" fmla="*/ 1200149 h 1200149"/>
                <a:gd name="connsiteX16" fmla="*/ 242887 w 1466850"/>
                <a:gd name="connsiteY16" fmla="*/ 1092994 h 1200149"/>
                <a:gd name="connsiteX17" fmla="*/ 238125 w 1466850"/>
                <a:gd name="connsiteY17" fmla="*/ 1045369 h 1200149"/>
                <a:gd name="connsiteX18" fmla="*/ 230981 w 1466850"/>
                <a:gd name="connsiteY18" fmla="*/ 1035844 h 1200149"/>
                <a:gd name="connsiteX19" fmla="*/ 252412 w 1466850"/>
                <a:gd name="connsiteY19" fmla="*/ 1019175 h 1200149"/>
                <a:gd name="connsiteX20" fmla="*/ 314325 w 1466850"/>
                <a:gd name="connsiteY20" fmla="*/ 995362 h 1200149"/>
                <a:gd name="connsiteX21" fmla="*/ 311944 w 1466850"/>
                <a:gd name="connsiteY21" fmla="*/ 959644 h 1200149"/>
                <a:gd name="connsiteX22" fmla="*/ 326231 w 1466850"/>
                <a:gd name="connsiteY22" fmla="*/ 942975 h 1200149"/>
                <a:gd name="connsiteX23" fmla="*/ 452437 w 1466850"/>
                <a:gd name="connsiteY23" fmla="*/ 950119 h 1200149"/>
                <a:gd name="connsiteX24" fmla="*/ 464344 w 1466850"/>
                <a:gd name="connsiteY24" fmla="*/ 933450 h 1200149"/>
                <a:gd name="connsiteX25" fmla="*/ 476250 w 1466850"/>
                <a:gd name="connsiteY25" fmla="*/ 883444 h 1200149"/>
                <a:gd name="connsiteX26" fmla="*/ 488156 w 1466850"/>
                <a:gd name="connsiteY26" fmla="*/ 857250 h 1200149"/>
                <a:gd name="connsiteX27" fmla="*/ 526256 w 1466850"/>
                <a:gd name="connsiteY27" fmla="*/ 862012 h 1200149"/>
                <a:gd name="connsiteX28" fmla="*/ 545306 w 1466850"/>
                <a:gd name="connsiteY28" fmla="*/ 909637 h 1200149"/>
                <a:gd name="connsiteX29" fmla="*/ 566737 w 1466850"/>
                <a:gd name="connsiteY29" fmla="*/ 881062 h 1200149"/>
                <a:gd name="connsiteX30" fmla="*/ 621506 w 1466850"/>
                <a:gd name="connsiteY30" fmla="*/ 845344 h 1200149"/>
                <a:gd name="connsiteX31" fmla="*/ 709612 w 1466850"/>
                <a:gd name="connsiteY31" fmla="*/ 814387 h 1200149"/>
                <a:gd name="connsiteX32" fmla="*/ 716756 w 1466850"/>
                <a:gd name="connsiteY32" fmla="*/ 769144 h 1200149"/>
                <a:gd name="connsiteX33" fmla="*/ 742950 w 1466850"/>
                <a:gd name="connsiteY33" fmla="*/ 750094 h 1200149"/>
                <a:gd name="connsiteX34" fmla="*/ 785812 w 1466850"/>
                <a:gd name="connsiteY34" fmla="*/ 726281 h 1200149"/>
                <a:gd name="connsiteX35" fmla="*/ 800100 w 1466850"/>
                <a:gd name="connsiteY35" fmla="*/ 716756 h 1200149"/>
                <a:gd name="connsiteX36" fmla="*/ 862012 w 1466850"/>
                <a:gd name="connsiteY36" fmla="*/ 721519 h 1200149"/>
                <a:gd name="connsiteX37" fmla="*/ 883444 w 1466850"/>
                <a:gd name="connsiteY37" fmla="*/ 721519 h 1200149"/>
                <a:gd name="connsiteX38" fmla="*/ 892969 w 1466850"/>
                <a:gd name="connsiteY38" fmla="*/ 697706 h 1200149"/>
                <a:gd name="connsiteX39" fmla="*/ 892969 w 1466850"/>
                <a:gd name="connsiteY39" fmla="*/ 697706 h 1200149"/>
                <a:gd name="connsiteX40" fmla="*/ 921544 w 1466850"/>
                <a:gd name="connsiteY40" fmla="*/ 609600 h 1200149"/>
                <a:gd name="connsiteX41" fmla="*/ 909637 w 1466850"/>
                <a:gd name="connsiteY41" fmla="*/ 552450 h 1200149"/>
                <a:gd name="connsiteX42" fmla="*/ 928687 w 1466850"/>
                <a:gd name="connsiteY42" fmla="*/ 540544 h 1200149"/>
                <a:gd name="connsiteX43" fmla="*/ 973931 w 1466850"/>
                <a:gd name="connsiteY43" fmla="*/ 535781 h 1200149"/>
                <a:gd name="connsiteX44" fmla="*/ 1014412 w 1466850"/>
                <a:gd name="connsiteY44" fmla="*/ 447675 h 1200149"/>
                <a:gd name="connsiteX45" fmla="*/ 1038225 w 1466850"/>
                <a:gd name="connsiteY45" fmla="*/ 445294 h 1200149"/>
                <a:gd name="connsiteX46" fmla="*/ 1073944 w 1466850"/>
                <a:gd name="connsiteY46" fmla="*/ 476250 h 1200149"/>
                <a:gd name="connsiteX47" fmla="*/ 1112044 w 1466850"/>
                <a:gd name="connsiteY47" fmla="*/ 514350 h 1200149"/>
                <a:gd name="connsiteX48" fmla="*/ 1171575 w 1466850"/>
                <a:gd name="connsiteY48" fmla="*/ 540544 h 1200149"/>
                <a:gd name="connsiteX49" fmla="*/ 1219200 w 1466850"/>
                <a:gd name="connsiteY49" fmla="*/ 521494 h 1200149"/>
                <a:gd name="connsiteX50" fmla="*/ 1245394 w 1466850"/>
                <a:gd name="connsiteY50" fmla="*/ 502444 h 1200149"/>
                <a:gd name="connsiteX51" fmla="*/ 1278731 w 1466850"/>
                <a:gd name="connsiteY51" fmla="*/ 511969 h 1200149"/>
                <a:gd name="connsiteX52" fmla="*/ 1295400 w 1466850"/>
                <a:gd name="connsiteY52" fmla="*/ 531019 h 1200149"/>
                <a:gd name="connsiteX53" fmla="*/ 1273969 w 1466850"/>
                <a:gd name="connsiteY53" fmla="*/ 573881 h 1200149"/>
                <a:gd name="connsiteX54" fmla="*/ 1271587 w 1466850"/>
                <a:gd name="connsiteY54" fmla="*/ 602456 h 1200149"/>
                <a:gd name="connsiteX55" fmla="*/ 1285875 w 1466850"/>
                <a:gd name="connsiteY55" fmla="*/ 611981 h 1200149"/>
                <a:gd name="connsiteX56" fmla="*/ 1300162 w 1466850"/>
                <a:gd name="connsiteY56" fmla="*/ 628650 h 1200149"/>
                <a:gd name="connsiteX57" fmla="*/ 1321594 w 1466850"/>
                <a:gd name="connsiteY57" fmla="*/ 666750 h 1200149"/>
                <a:gd name="connsiteX58" fmla="*/ 1347787 w 1466850"/>
                <a:gd name="connsiteY58" fmla="*/ 681037 h 1200149"/>
                <a:gd name="connsiteX59" fmla="*/ 1371600 w 1466850"/>
                <a:gd name="connsiteY59" fmla="*/ 681037 h 1200149"/>
                <a:gd name="connsiteX60" fmla="*/ 1376362 w 1466850"/>
                <a:gd name="connsiteY60" fmla="*/ 628650 h 1200149"/>
                <a:gd name="connsiteX61" fmla="*/ 1395412 w 1466850"/>
                <a:gd name="connsiteY61" fmla="*/ 578644 h 1200149"/>
                <a:gd name="connsiteX62" fmla="*/ 1426369 w 1466850"/>
                <a:gd name="connsiteY62" fmla="*/ 571500 h 1200149"/>
                <a:gd name="connsiteX63" fmla="*/ 1466850 w 1466850"/>
                <a:gd name="connsiteY63" fmla="*/ 552450 h 1200149"/>
                <a:gd name="connsiteX64" fmla="*/ 1443037 w 1466850"/>
                <a:gd name="connsiteY64" fmla="*/ 509587 h 1200149"/>
                <a:gd name="connsiteX65" fmla="*/ 1414462 w 1466850"/>
                <a:gd name="connsiteY65" fmla="*/ 464344 h 1200149"/>
                <a:gd name="connsiteX66" fmla="*/ 1388269 w 1466850"/>
                <a:gd name="connsiteY66" fmla="*/ 438150 h 1200149"/>
                <a:gd name="connsiteX67" fmla="*/ 1404937 w 1466850"/>
                <a:gd name="connsiteY67" fmla="*/ 400050 h 1200149"/>
                <a:gd name="connsiteX68" fmla="*/ 1404937 w 1466850"/>
                <a:gd name="connsiteY68" fmla="*/ 383381 h 1200149"/>
                <a:gd name="connsiteX69" fmla="*/ 1431131 w 1466850"/>
                <a:gd name="connsiteY69" fmla="*/ 338137 h 1200149"/>
                <a:gd name="connsiteX70" fmla="*/ 1419225 w 1466850"/>
                <a:gd name="connsiteY70" fmla="*/ 264319 h 1200149"/>
                <a:gd name="connsiteX71" fmla="*/ 1438275 w 1466850"/>
                <a:gd name="connsiteY71" fmla="*/ 202406 h 1200149"/>
                <a:gd name="connsiteX72" fmla="*/ 1435894 w 1466850"/>
                <a:gd name="connsiteY72" fmla="*/ 173831 h 1200149"/>
                <a:gd name="connsiteX73" fmla="*/ 1404937 w 1466850"/>
                <a:gd name="connsiteY73" fmla="*/ 164306 h 1200149"/>
                <a:gd name="connsiteX74" fmla="*/ 1364456 w 1466850"/>
                <a:gd name="connsiteY74" fmla="*/ 154781 h 1200149"/>
                <a:gd name="connsiteX75" fmla="*/ 1293019 w 1466850"/>
                <a:gd name="connsiteY75" fmla="*/ 154781 h 1200149"/>
                <a:gd name="connsiteX76" fmla="*/ 1233487 w 1466850"/>
                <a:gd name="connsiteY76" fmla="*/ 121444 h 1200149"/>
                <a:gd name="connsiteX77" fmla="*/ 1207294 w 1466850"/>
                <a:gd name="connsiteY77" fmla="*/ 114300 h 1200149"/>
                <a:gd name="connsiteX78" fmla="*/ 1188244 w 1466850"/>
                <a:gd name="connsiteY78" fmla="*/ 126206 h 1200149"/>
                <a:gd name="connsiteX79" fmla="*/ 1133475 w 1466850"/>
                <a:gd name="connsiteY79" fmla="*/ 188119 h 1200149"/>
                <a:gd name="connsiteX80" fmla="*/ 1116806 w 1466850"/>
                <a:gd name="connsiteY80" fmla="*/ 188119 h 1200149"/>
                <a:gd name="connsiteX81" fmla="*/ 1078706 w 1466850"/>
                <a:gd name="connsiteY81" fmla="*/ 142875 h 1200149"/>
                <a:gd name="connsiteX82" fmla="*/ 1054894 w 1466850"/>
                <a:gd name="connsiteY82" fmla="*/ 138112 h 1200149"/>
                <a:gd name="connsiteX83" fmla="*/ 997744 w 1466850"/>
                <a:gd name="connsiteY83" fmla="*/ 157162 h 1200149"/>
                <a:gd name="connsiteX84" fmla="*/ 973931 w 1466850"/>
                <a:gd name="connsiteY84" fmla="*/ 178594 h 1200149"/>
                <a:gd name="connsiteX85" fmla="*/ 928687 w 1466850"/>
                <a:gd name="connsiteY85" fmla="*/ 173831 h 1200149"/>
                <a:gd name="connsiteX86" fmla="*/ 878681 w 1466850"/>
                <a:gd name="connsiteY86" fmla="*/ 164306 h 1200149"/>
                <a:gd name="connsiteX87" fmla="*/ 864394 w 1466850"/>
                <a:gd name="connsiteY87" fmla="*/ 83344 h 1200149"/>
                <a:gd name="connsiteX88" fmla="*/ 845344 w 1466850"/>
                <a:gd name="connsiteY88" fmla="*/ 69056 h 1200149"/>
                <a:gd name="connsiteX89" fmla="*/ 747712 w 1466850"/>
                <a:gd name="connsiteY89" fmla="*/ 119062 h 1200149"/>
                <a:gd name="connsiteX90" fmla="*/ 721519 w 1466850"/>
                <a:gd name="connsiteY90" fmla="*/ 140494 h 1200149"/>
                <a:gd name="connsiteX91" fmla="*/ 709612 w 1466850"/>
                <a:gd name="connsiteY91" fmla="*/ 190500 h 1200149"/>
                <a:gd name="connsiteX92" fmla="*/ 707231 w 1466850"/>
                <a:gd name="connsiteY92" fmla="*/ 195262 h 1200149"/>
                <a:gd name="connsiteX93" fmla="*/ 654844 w 1466850"/>
                <a:gd name="connsiteY93" fmla="*/ 190500 h 1200149"/>
                <a:gd name="connsiteX94" fmla="*/ 633412 w 1466850"/>
                <a:gd name="connsiteY94" fmla="*/ 180975 h 1200149"/>
                <a:gd name="connsiteX95" fmla="*/ 614362 w 1466850"/>
                <a:gd name="connsiteY95" fmla="*/ 142875 h 1200149"/>
                <a:gd name="connsiteX96" fmla="*/ 590550 w 1466850"/>
                <a:gd name="connsiteY96" fmla="*/ 130969 h 1200149"/>
                <a:gd name="connsiteX97" fmla="*/ 540544 w 1466850"/>
                <a:gd name="connsiteY97" fmla="*/ 161925 h 1200149"/>
                <a:gd name="connsiteX98" fmla="*/ 507206 w 1466850"/>
                <a:gd name="connsiteY98" fmla="*/ 154781 h 1200149"/>
                <a:gd name="connsiteX99" fmla="*/ 495300 w 1466850"/>
                <a:gd name="connsiteY99" fmla="*/ 123825 h 1200149"/>
                <a:gd name="connsiteX100" fmla="*/ 490537 w 1466850"/>
                <a:gd name="connsiteY100" fmla="*/ 114300 h 1200149"/>
                <a:gd name="connsiteX101" fmla="*/ 431006 w 1466850"/>
                <a:gd name="connsiteY101" fmla="*/ 97631 h 1200149"/>
                <a:gd name="connsiteX102" fmla="*/ 442912 w 1466850"/>
                <a:gd name="connsiteY102" fmla="*/ 33337 h 1200149"/>
                <a:gd name="connsiteX103" fmla="*/ 423862 w 1466850"/>
                <a:gd name="connsiteY103" fmla="*/ 19050 h 1200149"/>
                <a:gd name="connsiteX104" fmla="*/ 335756 w 1466850"/>
                <a:gd name="connsiteY104" fmla="*/ 0 h 1200149"/>
                <a:gd name="connsiteX105" fmla="*/ 302419 w 1466850"/>
                <a:gd name="connsiteY105" fmla="*/ 35719 h 1200149"/>
                <a:gd name="connsiteX106" fmla="*/ 266700 w 1466850"/>
                <a:gd name="connsiteY106" fmla="*/ 50006 h 1200149"/>
                <a:gd name="connsiteX107" fmla="*/ 271462 w 1466850"/>
                <a:gd name="connsiteY107" fmla="*/ 95250 h 1200149"/>
                <a:gd name="connsiteX108" fmla="*/ 316706 w 1466850"/>
                <a:gd name="connsiteY108" fmla="*/ 121444 h 1200149"/>
                <a:gd name="connsiteX109" fmla="*/ 302419 w 1466850"/>
                <a:gd name="connsiteY109" fmla="*/ 145256 h 1200149"/>
                <a:gd name="connsiteX110" fmla="*/ 247650 w 1466850"/>
                <a:gd name="connsiteY110" fmla="*/ 159544 h 1200149"/>
                <a:gd name="connsiteX111" fmla="*/ 214312 w 1466850"/>
                <a:gd name="connsiteY111" fmla="*/ 216694 h 1200149"/>
                <a:gd name="connsiteX112" fmla="*/ 183356 w 1466850"/>
                <a:gd name="connsiteY112" fmla="*/ 221456 h 1200149"/>
                <a:gd name="connsiteX113" fmla="*/ 183356 w 1466850"/>
                <a:gd name="connsiteY113" fmla="*/ 254794 h 1200149"/>
                <a:gd name="connsiteX114" fmla="*/ 161925 w 1466850"/>
                <a:gd name="connsiteY114" fmla="*/ 304800 h 1200149"/>
                <a:gd name="connsiteX115" fmla="*/ 140494 w 1466850"/>
                <a:gd name="connsiteY115" fmla="*/ 323850 h 1200149"/>
                <a:gd name="connsiteX116" fmla="*/ 71439 w 1466850"/>
                <a:gd name="connsiteY116" fmla="*/ 300039 h 1200149"/>
                <a:gd name="connsiteX117" fmla="*/ 59530 w 1466850"/>
                <a:gd name="connsiteY117" fmla="*/ 302418 h 1200149"/>
                <a:gd name="connsiteX118" fmla="*/ 30956 w 1466850"/>
                <a:gd name="connsiteY118" fmla="*/ 295274 h 1200149"/>
                <a:gd name="connsiteX0" fmla="*/ 30956 w 1466850"/>
                <a:gd name="connsiteY0" fmla="*/ 295274 h 1200149"/>
                <a:gd name="connsiteX1" fmla="*/ 19050 w 1466850"/>
                <a:gd name="connsiteY1" fmla="*/ 381000 h 1200149"/>
                <a:gd name="connsiteX2" fmla="*/ 19050 w 1466850"/>
                <a:gd name="connsiteY2" fmla="*/ 397669 h 1200149"/>
                <a:gd name="connsiteX3" fmla="*/ 0 w 1466850"/>
                <a:gd name="connsiteY3" fmla="*/ 459581 h 1200149"/>
                <a:gd name="connsiteX4" fmla="*/ 7144 w 1466850"/>
                <a:gd name="connsiteY4" fmla="*/ 497681 h 1200149"/>
                <a:gd name="connsiteX5" fmla="*/ 9525 w 1466850"/>
                <a:gd name="connsiteY5" fmla="*/ 535781 h 1200149"/>
                <a:gd name="connsiteX6" fmla="*/ 19050 w 1466850"/>
                <a:gd name="connsiteY6" fmla="*/ 583406 h 1200149"/>
                <a:gd name="connsiteX7" fmla="*/ 23812 w 1466850"/>
                <a:gd name="connsiteY7" fmla="*/ 688181 h 1200149"/>
                <a:gd name="connsiteX8" fmla="*/ 35719 w 1466850"/>
                <a:gd name="connsiteY8" fmla="*/ 747712 h 1200149"/>
                <a:gd name="connsiteX9" fmla="*/ 40481 w 1466850"/>
                <a:gd name="connsiteY9" fmla="*/ 778669 h 1200149"/>
                <a:gd name="connsiteX10" fmla="*/ 47625 w 1466850"/>
                <a:gd name="connsiteY10" fmla="*/ 831056 h 1200149"/>
                <a:gd name="connsiteX11" fmla="*/ 38100 w 1466850"/>
                <a:gd name="connsiteY11" fmla="*/ 919162 h 1200149"/>
                <a:gd name="connsiteX12" fmla="*/ 78581 w 1466850"/>
                <a:gd name="connsiteY12" fmla="*/ 1028700 h 1200149"/>
                <a:gd name="connsiteX13" fmla="*/ 71437 w 1466850"/>
                <a:gd name="connsiteY13" fmla="*/ 1095375 h 1200149"/>
                <a:gd name="connsiteX14" fmla="*/ 88106 w 1466850"/>
                <a:gd name="connsiteY14" fmla="*/ 1164431 h 1200149"/>
                <a:gd name="connsiteX15" fmla="*/ 166687 w 1466850"/>
                <a:gd name="connsiteY15" fmla="*/ 1200149 h 1200149"/>
                <a:gd name="connsiteX16" fmla="*/ 185737 w 1466850"/>
                <a:gd name="connsiteY16" fmla="*/ 1173956 h 1200149"/>
                <a:gd name="connsiteX17" fmla="*/ 242887 w 1466850"/>
                <a:gd name="connsiteY17" fmla="*/ 1092994 h 1200149"/>
                <a:gd name="connsiteX18" fmla="*/ 238125 w 1466850"/>
                <a:gd name="connsiteY18" fmla="*/ 1045369 h 1200149"/>
                <a:gd name="connsiteX19" fmla="*/ 230981 w 1466850"/>
                <a:gd name="connsiteY19" fmla="*/ 1035844 h 1200149"/>
                <a:gd name="connsiteX20" fmla="*/ 252412 w 1466850"/>
                <a:gd name="connsiteY20" fmla="*/ 1019175 h 1200149"/>
                <a:gd name="connsiteX21" fmla="*/ 314325 w 1466850"/>
                <a:gd name="connsiteY21" fmla="*/ 995362 h 1200149"/>
                <a:gd name="connsiteX22" fmla="*/ 311944 w 1466850"/>
                <a:gd name="connsiteY22" fmla="*/ 959644 h 1200149"/>
                <a:gd name="connsiteX23" fmla="*/ 326231 w 1466850"/>
                <a:gd name="connsiteY23" fmla="*/ 942975 h 1200149"/>
                <a:gd name="connsiteX24" fmla="*/ 452437 w 1466850"/>
                <a:gd name="connsiteY24" fmla="*/ 950119 h 1200149"/>
                <a:gd name="connsiteX25" fmla="*/ 464344 w 1466850"/>
                <a:gd name="connsiteY25" fmla="*/ 933450 h 1200149"/>
                <a:gd name="connsiteX26" fmla="*/ 476250 w 1466850"/>
                <a:gd name="connsiteY26" fmla="*/ 883444 h 1200149"/>
                <a:gd name="connsiteX27" fmla="*/ 488156 w 1466850"/>
                <a:gd name="connsiteY27" fmla="*/ 857250 h 1200149"/>
                <a:gd name="connsiteX28" fmla="*/ 526256 w 1466850"/>
                <a:gd name="connsiteY28" fmla="*/ 862012 h 1200149"/>
                <a:gd name="connsiteX29" fmla="*/ 545306 w 1466850"/>
                <a:gd name="connsiteY29" fmla="*/ 909637 h 1200149"/>
                <a:gd name="connsiteX30" fmla="*/ 566737 w 1466850"/>
                <a:gd name="connsiteY30" fmla="*/ 881062 h 1200149"/>
                <a:gd name="connsiteX31" fmla="*/ 621506 w 1466850"/>
                <a:gd name="connsiteY31" fmla="*/ 845344 h 1200149"/>
                <a:gd name="connsiteX32" fmla="*/ 709612 w 1466850"/>
                <a:gd name="connsiteY32" fmla="*/ 814387 h 1200149"/>
                <a:gd name="connsiteX33" fmla="*/ 716756 w 1466850"/>
                <a:gd name="connsiteY33" fmla="*/ 769144 h 1200149"/>
                <a:gd name="connsiteX34" fmla="*/ 742950 w 1466850"/>
                <a:gd name="connsiteY34" fmla="*/ 750094 h 1200149"/>
                <a:gd name="connsiteX35" fmla="*/ 785812 w 1466850"/>
                <a:gd name="connsiteY35" fmla="*/ 726281 h 1200149"/>
                <a:gd name="connsiteX36" fmla="*/ 800100 w 1466850"/>
                <a:gd name="connsiteY36" fmla="*/ 716756 h 1200149"/>
                <a:gd name="connsiteX37" fmla="*/ 862012 w 1466850"/>
                <a:gd name="connsiteY37" fmla="*/ 721519 h 1200149"/>
                <a:gd name="connsiteX38" fmla="*/ 883444 w 1466850"/>
                <a:gd name="connsiteY38" fmla="*/ 721519 h 1200149"/>
                <a:gd name="connsiteX39" fmla="*/ 892969 w 1466850"/>
                <a:gd name="connsiteY39" fmla="*/ 697706 h 1200149"/>
                <a:gd name="connsiteX40" fmla="*/ 892969 w 1466850"/>
                <a:gd name="connsiteY40" fmla="*/ 697706 h 1200149"/>
                <a:gd name="connsiteX41" fmla="*/ 921544 w 1466850"/>
                <a:gd name="connsiteY41" fmla="*/ 609600 h 1200149"/>
                <a:gd name="connsiteX42" fmla="*/ 909637 w 1466850"/>
                <a:gd name="connsiteY42" fmla="*/ 552450 h 1200149"/>
                <a:gd name="connsiteX43" fmla="*/ 928687 w 1466850"/>
                <a:gd name="connsiteY43" fmla="*/ 540544 h 1200149"/>
                <a:gd name="connsiteX44" fmla="*/ 973931 w 1466850"/>
                <a:gd name="connsiteY44" fmla="*/ 535781 h 1200149"/>
                <a:gd name="connsiteX45" fmla="*/ 1014412 w 1466850"/>
                <a:gd name="connsiteY45" fmla="*/ 447675 h 1200149"/>
                <a:gd name="connsiteX46" fmla="*/ 1038225 w 1466850"/>
                <a:gd name="connsiteY46" fmla="*/ 445294 h 1200149"/>
                <a:gd name="connsiteX47" fmla="*/ 1073944 w 1466850"/>
                <a:gd name="connsiteY47" fmla="*/ 476250 h 1200149"/>
                <a:gd name="connsiteX48" fmla="*/ 1112044 w 1466850"/>
                <a:gd name="connsiteY48" fmla="*/ 514350 h 1200149"/>
                <a:gd name="connsiteX49" fmla="*/ 1171575 w 1466850"/>
                <a:gd name="connsiteY49" fmla="*/ 540544 h 1200149"/>
                <a:gd name="connsiteX50" fmla="*/ 1219200 w 1466850"/>
                <a:gd name="connsiteY50" fmla="*/ 521494 h 1200149"/>
                <a:gd name="connsiteX51" fmla="*/ 1245394 w 1466850"/>
                <a:gd name="connsiteY51" fmla="*/ 502444 h 1200149"/>
                <a:gd name="connsiteX52" fmla="*/ 1278731 w 1466850"/>
                <a:gd name="connsiteY52" fmla="*/ 511969 h 1200149"/>
                <a:gd name="connsiteX53" fmla="*/ 1295400 w 1466850"/>
                <a:gd name="connsiteY53" fmla="*/ 531019 h 1200149"/>
                <a:gd name="connsiteX54" fmla="*/ 1273969 w 1466850"/>
                <a:gd name="connsiteY54" fmla="*/ 573881 h 1200149"/>
                <a:gd name="connsiteX55" fmla="*/ 1271587 w 1466850"/>
                <a:gd name="connsiteY55" fmla="*/ 602456 h 1200149"/>
                <a:gd name="connsiteX56" fmla="*/ 1285875 w 1466850"/>
                <a:gd name="connsiteY56" fmla="*/ 611981 h 1200149"/>
                <a:gd name="connsiteX57" fmla="*/ 1300162 w 1466850"/>
                <a:gd name="connsiteY57" fmla="*/ 628650 h 1200149"/>
                <a:gd name="connsiteX58" fmla="*/ 1321594 w 1466850"/>
                <a:gd name="connsiteY58" fmla="*/ 666750 h 1200149"/>
                <a:gd name="connsiteX59" fmla="*/ 1347787 w 1466850"/>
                <a:gd name="connsiteY59" fmla="*/ 681037 h 1200149"/>
                <a:gd name="connsiteX60" fmla="*/ 1371600 w 1466850"/>
                <a:gd name="connsiteY60" fmla="*/ 681037 h 1200149"/>
                <a:gd name="connsiteX61" fmla="*/ 1376362 w 1466850"/>
                <a:gd name="connsiteY61" fmla="*/ 628650 h 1200149"/>
                <a:gd name="connsiteX62" fmla="*/ 1395412 w 1466850"/>
                <a:gd name="connsiteY62" fmla="*/ 578644 h 1200149"/>
                <a:gd name="connsiteX63" fmla="*/ 1426369 w 1466850"/>
                <a:gd name="connsiteY63" fmla="*/ 571500 h 1200149"/>
                <a:gd name="connsiteX64" fmla="*/ 1466850 w 1466850"/>
                <a:gd name="connsiteY64" fmla="*/ 552450 h 1200149"/>
                <a:gd name="connsiteX65" fmla="*/ 1443037 w 1466850"/>
                <a:gd name="connsiteY65" fmla="*/ 509587 h 1200149"/>
                <a:gd name="connsiteX66" fmla="*/ 1414462 w 1466850"/>
                <a:gd name="connsiteY66" fmla="*/ 464344 h 1200149"/>
                <a:gd name="connsiteX67" fmla="*/ 1388269 w 1466850"/>
                <a:gd name="connsiteY67" fmla="*/ 438150 h 1200149"/>
                <a:gd name="connsiteX68" fmla="*/ 1404937 w 1466850"/>
                <a:gd name="connsiteY68" fmla="*/ 400050 h 1200149"/>
                <a:gd name="connsiteX69" fmla="*/ 1404937 w 1466850"/>
                <a:gd name="connsiteY69" fmla="*/ 383381 h 1200149"/>
                <a:gd name="connsiteX70" fmla="*/ 1431131 w 1466850"/>
                <a:gd name="connsiteY70" fmla="*/ 338137 h 1200149"/>
                <a:gd name="connsiteX71" fmla="*/ 1419225 w 1466850"/>
                <a:gd name="connsiteY71" fmla="*/ 264319 h 1200149"/>
                <a:gd name="connsiteX72" fmla="*/ 1438275 w 1466850"/>
                <a:gd name="connsiteY72" fmla="*/ 202406 h 1200149"/>
                <a:gd name="connsiteX73" fmla="*/ 1435894 w 1466850"/>
                <a:gd name="connsiteY73" fmla="*/ 173831 h 1200149"/>
                <a:gd name="connsiteX74" fmla="*/ 1404937 w 1466850"/>
                <a:gd name="connsiteY74" fmla="*/ 164306 h 1200149"/>
                <a:gd name="connsiteX75" fmla="*/ 1364456 w 1466850"/>
                <a:gd name="connsiteY75" fmla="*/ 154781 h 1200149"/>
                <a:gd name="connsiteX76" fmla="*/ 1293019 w 1466850"/>
                <a:gd name="connsiteY76" fmla="*/ 154781 h 1200149"/>
                <a:gd name="connsiteX77" fmla="*/ 1233487 w 1466850"/>
                <a:gd name="connsiteY77" fmla="*/ 121444 h 1200149"/>
                <a:gd name="connsiteX78" fmla="*/ 1207294 w 1466850"/>
                <a:gd name="connsiteY78" fmla="*/ 114300 h 1200149"/>
                <a:gd name="connsiteX79" fmla="*/ 1188244 w 1466850"/>
                <a:gd name="connsiteY79" fmla="*/ 126206 h 1200149"/>
                <a:gd name="connsiteX80" fmla="*/ 1133475 w 1466850"/>
                <a:gd name="connsiteY80" fmla="*/ 188119 h 1200149"/>
                <a:gd name="connsiteX81" fmla="*/ 1116806 w 1466850"/>
                <a:gd name="connsiteY81" fmla="*/ 188119 h 1200149"/>
                <a:gd name="connsiteX82" fmla="*/ 1078706 w 1466850"/>
                <a:gd name="connsiteY82" fmla="*/ 142875 h 1200149"/>
                <a:gd name="connsiteX83" fmla="*/ 1054894 w 1466850"/>
                <a:gd name="connsiteY83" fmla="*/ 138112 h 1200149"/>
                <a:gd name="connsiteX84" fmla="*/ 997744 w 1466850"/>
                <a:gd name="connsiteY84" fmla="*/ 157162 h 1200149"/>
                <a:gd name="connsiteX85" fmla="*/ 973931 w 1466850"/>
                <a:gd name="connsiteY85" fmla="*/ 178594 h 1200149"/>
                <a:gd name="connsiteX86" fmla="*/ 928687 w 1466850"/>
                <a:gd name="connsiteY86" fmla="*/ 173831 h 1200149"/>
                <a:gd name="connsiteX87" fmla="*/ 878681 w 1466850"/>
                <a:gd name="connsiteY87" fmla="*/ 164306 h 1200149"/>
                <a:gd name="connsiteX88" fmla="*/ 864394 w 1466850"/>
                <a:gd name="connsiteY88" fmla="*/ 83344 h 1200149"/>
                <a:gd name="connsiteX89" fmla="*/ 845344 w 1466850"/>
                <a:gd name="connsiteY89" fmla="*/ 69056 h 1200149"/>
                <a:gd name="connsiteX90" fmla="*/ 747712 w 1466850"/>
                <a:gd name="connsiteY90" fmla="*/ 119062 h 1200149"/>
                <a:gd name="connsiteX91" fmla="*/ 721519 w 1466850"/>
                <a:gd name="connsiteY91" fmla="*/ 140494 h 1200149"/>
                <a:gd name="connsiteX92" fmla="*/ 709612 w 1466850"/>
                <a:gd name="connsiteY92" fmla="*/ 190500 h 1200149"/>
                <a:gd name="connsiteX93" fmla="*/ 707231 w 1466850"/>
                <a:gd name="connsiteY93" fmla="*/ 195262 h 1200149"/>
                <a:gd name="connsiteX94" fmla="*/ 654844 w 1466850"/>
                <a:gd name="connsiteY94" fmla="*/ 190500 h 1200149"/>
                <a:gd name="connsiteX95" fmla="*/ 633412 w 1466850"/>
                <a:gd name="connsiteY95" fmla="*/ 180975 h 1200149"/>
                <a:gd name="connsiteX96" fmla="*/ 614362 w 1466850"/>
                <a:gd name="connsiteY96" fmla="*/ 142875 h 1200149"/>
                <a:gd name="connsiteX97" fmla="*/ 590550 w 1466850"/>
                <a:gd name="connsiteY97" fmla="*/ 130969 h 1200149"/>
                <a:gd name="connsiteX98" fmla="*/ 540544 w 1466850"/>
                <a:gd name="connsiteY98" fmla="*/ 161925 h 1200149"/>
                <a:gd name="connsiteX99" fmla="*/ 507206 w 1466850"/>
                <a:gd name="connsiteY99" fmla="*/ 154781 h 1200149"/>
                <a:gd name="connsiteX100" fmla="*/ 495300 w 1466850"/>
                <a:gd name="connsiteY100" fmla="*/ 123825 h 1200149"/>
                <a:gd name="connsiteX101" fmla="*/ 490537 w 1466850"/>
                <a:gd name="connsiteY101" fmla="*/ 114300 h 1200149"/>
                <a:gd name="connsiteX102" fmla="*/ 431006 w 1466850"/>
                <a:gd name="connsiteY102" fmla="*/ 97631 h 1200149"/>
                <a:gd name="connsiteX103" fmla="*/ 442912 w 1466850"/>
                <a:gd name="connsiteY103" fmla="*/ 33337 h 1200149"/>
                <a:gd name="connsiteX104" fmla="*/ 423862 w 1466850"/>
                <a:gd name="connsiteY104" fmla="*/ 19050 h 1200149"/>
                <a:gd name="connsiteX105" fmla="*/ 335756 w 1466850"/>
                <a:gd name="connsiteY105" fmla="*/ 0 h 1200149"/>
                <a:gd name="connsiteX106" fmla="*/ 302419 w 1466850"/>
                <a:gd name="connsiteY106" fmla="*/ 35719 h 1200149"/>
                <a:gd name="connsiteX107" fmla="*/ 266700 w 1466850"/>
                <a:gd name="connsiteY107" fmla="*/ 50006 h 1200149"/>
                <a:gd name="connsiteX108" fmla="*/ 271462 w 1466850"/>
                <a:gd name="connsiteY108" fmla="*/ 95250 h 1200149"/>
                <a:gd name="connsiteX109" fmla="*/ 316706 w 1466850"/>
                <a:gd name="connsiteY109" fmla="*/ 121444 h 1200149"/>
                <a:gd name="connsiteX110" fmla="*/ 302419 w 1466850"/>
                <a:gd name="connsiteY110" fmla="*/ 145256 h 1200149"/>
                <a:gd name="connsiteX111" fmla="*/ 247650 w 1466850"/>
                <a:gd name="connsiteY111" fmla="*/ 159544 h 1200149"/>
                <a:gd name="connsiteX112" fmla="*/ 214312 w 1466850"/>
                <a:gd name="connsiteY112" fmla="*/ 216694 h 1200149"/>
                <a:gd name="connsiteX113" fmla="*/ 183356 w 1466850"/>
                <a:gd name="connsiteY113" fmla="*/ 221456 h 1200149"/>
                <a:gd name="connsiteX114" fmla="*/ 183356 w 1466850"/>
                <a:gd name="connsiteY114" fmla="*/ 254794 h 1200149"/>
                <a:gd name="connsiteX115" fmla="*/ 161925 w 1466850"/>
                <a:gd name="connsiteY115" fmla="*/ 304800 h 1200149"/>
                <a:gd name="connsiteX116" fmla="*/ 140494 w 1466850"/>
                <a:gd name="connsiteY116" fmla="*/ 323850 h 1200149"/>
                <a:gd name="connsiteX117" fmla="*/ 71439 w 1466850"/>
                <a:gd name="connsiteY117" fmla="*/ 300039 h 1200149"/>
                <a:gd name="connsiteX118" fmla="*/ 59530 w 1466850"/>
                <a:gd name="connsiteY118" fmla="*/ 302418 h 1200149"/>
                <a:gd name="connsiteX119" fmla="*/ 30956 w 1466850"/>
                <a:gd name="connsiteY119" fmla="*/ 295274 h 1200149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242887 w 1466850"/>
                <a:gd name="connsiteY17" fmla="*/ 1092994 h 1209675"/>
                <a:gd name="connsiteX18" fmla="*/ 238125 w 1466850"/>
                <a:gd name="connsiteY18" fmla="*/ 1045369 h 1209675"/>
                <a:gd name="connsiteX19" fmla="*/ 230981 w 1466850"/>
                <a:gd name="connsiteY19" fmla="*/ 1035844 h 1209675"/>
                <a:gd name="connsiteX20" fmla="*/ 252412 w 1466850"/>
                <a:gd name="connsiteY20" fmla="*/ 1019175 h 1209675"/>
                <a:gd name="connsiteX21" fmla="*/ 314325 w 1466850"/>
                <a:gd name="connsiteY21" fmla="*/ 995362 h 1209675"/>
                <a:gd name="connsiteX22" fmla="*/ 311944 w 1466850"/>
                <a:gd name="connsiteY22" fmla="*/ 959644 h 1209675"/>
                <a:gd name="connsiteX23" fmla="*/ 326231 w 1466850"/>
                <a:gd name="connsiteY23" fmla="*/ 942975 h 1209675"/>
                <a:gd name="connsiteX24" fmla="*/ 452437 w 1466850"/>
                <a:gd name="connsiteY24" fmla="*/ 950119 h 1209675"/>
                <a:gd name="connsiteX25" fmla="*/ 464344 w 1466850"/>
                <a:gd name="connsiteY25" fmla="*/ 933450 h 1209675"/>
                <a:gd name="connsiteX26" fmla="*/ 476250 w 1466850"/>
                <a:gd name="connsiteY26" fmla="*/ 883444 h 1209675"/>
                <a:gd name="connsiteX27" fmla="*/ 488156 w 1466850"/>
                <a:gd name="connsiteY27" fmla="*/ 857250 h 1209675"/>
                <a:gd name="connsiteX28" fmla="*/ 526256 w 1466850"/>
                <a:gd name="connsiteY28" fmla="*/ 862012 h 1209675"/>
                <a:gd name="connsiteX29" fmla="*/ 545306 w 1466850"/>
                <a:gd name="connsiteY29" fmla="*/ 909637 h 1209675"/>
                <a:gd name="connsiteX30" fmla="*/ 566737 w 1466850"/>
                <a:gd name="connsiteY30" fmla="*/ 881062 h 1209675"/>
                <a:gd name="connsiteX31" fmla="*/ 621506 w 1466850"/>
                <a:gd name="connsiteY31" fmla="*/ 845344 h 1209675"/>
                <a:gd name="connsiteX32" fmla="*/ 709612 w 1466850"/>
                <a:gd name="connsiteY32" fmla="*/ 814387 h 1209675"/>
                <a:gd name="connsiteX33" fmla="*/ 716756 w 1466850"/>
                <a:gd name="connsiteY33" fmla="*/ 769144 h 1209675"/>
                <a:gd name="connsiteX34" fmla="*/ 742950 w 1466850"/>
                <a:gd name="connsiteY34" fmla="*/ 750094 h 1209675"/>
                <a:gd name="connsiteX35" fmla="*/ 785812 w 1466850"/>
                <a:gd name="connsiteY35" fmla="*/ 726281 h 1209675"/>
                <a:gd name="connsiteX36" fmla="*/ 800100 w 1466850"/>
                <a:gd name="connsiteY36" fmla="*/ 716756 h 1209675"/>
                <a:gd name="connsiteX37" fmla="*/ 862012 w 1466850"/>
                <a:gd name="connsiteY37" fmla="*/ 721519 h 1209675"/>
                <a:gd name="connsiteX38" fmla="*/ 883444 w 1466850"/>
                <a:gd name="connsiteY38" fmla="*/ 721519 h 1209675"/>
                <a:gd name="connsiteX39" fmla="*/ 892969 w 1466850"/>
                <a:gd name="connsiteY39" fmla="*/ 697706 h 1209675"/>
                <a:gd name="connsiteX40" fmla="*/ 892969 w 1466850"/>
                <a:gd name="connsiteY40" fmla="*/ 697706 h 1209675"/>
                <a:gd name="connsiteX41" fmla="*/ 921544 w 1466850"/>
                <a:gd name="connsiteY41" fmla="*/ 609600 h 1209675"/>
                <a:gd name="connsiteX42" fmla="*/ 909637 w 1466850"/>
                <a:gd name="connsiteY42" fmla="*/ 552450 h 1209675"/>
                <a:gd name="connsiteX43" fmla="*/ 928687 w 1466850"/>
                <a:gd name="connsiteY43" fmla="*/ 540544 h 1209675"/>
                <a:gd name="connsiteX44" fmla="*/ 973931 w 1466850"/>
                <a:gd name="connsiteY44" fmla="*/ 535781 h 1209675"/>
                <a:gd name="connsiteX45" fmla="*/ 1014412 w 1466850"/>
                <a:gd name="connsiteY45" fmla="*/ 447675 h 1209675"/>
                <a:gd name="connsiteX46" fmla="*/ 1038225 w 1466850"/>
                <a:gd name="connsiteY46" fmla="*/ 445294 h 1209675"/>
                <a:gd name="connsiteX47" fmla="*/ 1073944 w 1466850"/>
                <a:gd name="connsiteY47" fmla="*/ 476250 h 1209675"/>
                <a:gd name="connsiteX48" fmla="*/ 1112044 w 1466850"/>
                <a:gd name="connsiteY48" fmla="*/ 514350 h 1209675"/>
                <a:gd name="connsiteX49" fmla="*/ 1171575 w 1466850"/>
                <a:gd name="connsiteY49" fmla="*/ 540544 h 1209675"/>
                <a:gd name="connsiteX50" fmla="*/ 1219200 w 1466850"/>
                <a:gd name="connsiteY50" fmla="*/ 521494 h 1209675"/>
                <a:gd name="connsiteX51" fmla="*/ 1245394 w 1466850"/>
                <a:gd name="connsiteY51" fmla="*/ 502444 h 1209675"/>
                <a:gd name="connsiteX52" fmla="*/ 1278731 w 1466850"/>
                <a:gd name="connsiteY52" fmla="*/ 511969 h 1209675"/>
                <a:gd name="connsiteX53" fmla="*/ 1295400 w 1466850"/>
                <a:gd name="connsiteY53" fmla="*/ 531019 h 1209675"/>
                <a:gd name="connsiteX54" fmla="*/ 1273969 w 1466850"/>
                <a:gd name="connsiteY54" fmla="*/ 573881 h 1209675"/>
                <a:gd name="connsiteX55" fmla="*/ 1271587 w 1466850"/>
                <a:gd name="connsiteY55" fmla="*/ 602456 h 1209675"/>
                <a:gd name="connsiteX56" fmla="*/ 1285875 w 1466850"/>
                <a:gd name="connsiteY56" fmla="*/ 611981 h 1209675"/>
                <a:gd name="connsiteX57" fmla="*/ 1300162 w 1466850"/>
                <a:gd name="connsiteY57" fmla="*/ 628650 h 1209675"/>
                <a:gd name="connsiteX58" fmla="*/ 1321594 w 1466850"/>
                <a:gd name="connsiteY58" fmla="*/ 666750 h 1209675"/>
                <a:gd name="connsiteX59" fmla="*/ 1347787 w 1466850"/>
                <a:gd name="connsiteY59" fmla="*/ 681037 h 1209675"/>
                <a:gd name="connsiteX60" fmla="*/ 1371600 w 1466850"/>
                <a:gd name="connsiteY60" fmla="*/ 681037 h 1209675"/>
                <a:gd name="connsiteX61" fmla="*/ 1376362 w 1466850"/>
                <a:gd name="connsiteY61" fmla="*/ 628650 h 1209675"/>
                <a:gd name="connsiteX62" fmla="*/ 1395412 w 1466850"/>
                <a:gd name="connsiteY62" fmla="*/ 578644 h 1209675"/>
                <a:gd name="connsiteX63" fmla="*/ 1426369 w 1466850"/>
                <a:gd name="connsiteY63" fmla="*/ 571500 h 1209675"/>
                <a:gd name="connsiteX64" fmla="*/ 1466850 w 1466850"/>
                <a:gd name="connsiteY64" fmla="*/ 552450 h 1209675"/>
                <a:gd name="connsiteX65" fmla="*/ 1443037 w 1466850"/>
                <a:gd name="connsiteY65" fmla="*/ 509587 h 1209675"/>
                <a:gd name="connsiteX66" fmla="*/ 1414462 w 1466850"/>
                <a:gd name="connsiteY66" fmla="*/ 464344 h 1209675"/>
                <a:gd name="connsiteX67" fmla="*/ 1388269 w 1466850"/>
                <a:gd name="connsiteY67" fmla="*/ 438150 h 1209675"/>
                <a:gd name="connsiteX68" fmla="*/ 1404937 w 1466850"/>
                <a:gd name="connsiteY68" fmla="*/ 400050 h 1209675"/>
                <a:gd name="connsiteX69" fmla="*/ 1404937 w 1466850"/>
                <a:gd name="connsiteY69" fmla="*/ 383381 h 1209675"/>
                <a:gd name="connsiteX70" fmla="*/ 1431131 w 1466850"/>
                <a:gd name="connsiteY70" fmla="*/ 338137 h 1209675"/>
                <a:gd name="connsiteX71" fmla="*/ 1419225 w 1466850"/>
                <a:gd name="connsiteY71" fmla="*/ 264319 h 1209675"/>
                <a:gd name="connsiteX72" fmla="*/ 1438275 w 1466850"/>
                <a:gd name="connsiteY72" fmla="*/ 202406 h 1209675"/>
                <a:gd name="connsiteX73" fmla="*/ 1435894 w 1466850"/>
                <a:gd name="connsiteY73" fmla="*/ 173831 h 1209675"/>
                <a:gd name="connsiteX74" fmla="*/ 1404937 w 1466850"/>
                <a:gd name="connsiteY74" fmla="*/ 164306 h 1209675"/>
                <a:gd name="connsiteX75" fmla="*/ 1364456 w 1466850"/>
                <a:gd name="connsiteY75" fmla="*/ 154781 h 1209675"/>
                <a:gd name="connsiteX76" fmla="*/ 1293019 w 1466850"/>
                <a:gd name="connsiteY76" fmla="*/ 154781 h 1209675"/>
                <a:gd name="connsiteX77" fmla="*/ 1233487 w 1466850"/>
                <a:gd name="connsiteY77" fmla="*/ 121444 h 1209675"/>
                <a:gd name="connsiteX78" fmla="*/ 1207294 w 1466850"/>
                <a:gd name="connsiteY78" fmla="*/ 114300 h 1209675"/>
                <a:gd name="connsiteX79" fmla="*/ 1188244 w 1466850"/>
                <a:gd name="connsiteY79" fmla="*/ 126206 h 1209675"/>
                <a:gd name="connsiteX80" fmla="*/ 1133475 w 1466850"/>
                <a:gd name="connsiteY80" fmla="*/ 188119 h 1209675"/>
                <a:gd name="connsiteX81" fmla="*/ 1116806 w 1466850"/>
                <a:gd name="connsiteY81" fmla="*/ 188119 h 1209675"/>
                <a:gd name="connsiteX82" fmla="*/ 1078706 w 1466850"/>
                <a:gd name="connsiteY82" fmla="*/ 142875 h 1209675"/>
                <a:gd name="connsiteX83" fmla="*/ 1054894 w 1466850"/>
                <a:gd name="connsiteY83" fmla="*/ 138112 h 1209675"/>
                <a:gd name="connsiteX84" fmla="*/ 997744 w 1466850"/>
                <a:gd name="connsiteY84" fmla="*/ 157162 h 1209675"/>
                <a:gd name="connsiteX85" fmla="*/ 973931 w 1466850"/>
                <a:gd name="connsiteY85" fmla="*/ 178594 h 1209675"/>
                <a:gd name="connsiteX86" fmla="*/ 928687 w 1466850"/>
                <a:gd name="connsiteY86" fmla="*/ 173831 h 1209675"/>
                <a:gd name="connsiteX87" fmla="*/ 878681 w 1466850"/>
                <a:gd name="connsiteY87" fmla="*/ 164306 h 1209675"/>
                <a:gd name="connsiteX88" fmla="*/ 864394 w 1466850"/>
                <a:gd name="connsiteY88" fmla="*/ 83344 h 1209675"/>
                <a:gd name="connsiteX89" fmla="*/ 845344 w 1466850"/>
                <a:gd name="connsiteY89" fmla="*/ 69056 h 1209675"/>
                <a:gd name="connsiteX90" fmla="*/ 747712 w 1466850"/>
                <a:gd name="connsiteY90" fmla="*/ 119062 h 1209675"/>
                <a:gd name="connsiteX91" fmla="*/ 721519 w 1466850"/>
                <a:gd name="connsiteY91" fmla="*/ 140494 h 1209675"/>
                <a:gd name="connsiteX92" fmla="*/ 709612 w 1466850"/>
                <a:gd name="connsiteY92" fmla="*/ 190500 h 1209675"/>
                <a:gd name="connsiteX93" fmla="*/ 707231 w 1466850"/>
                <a:gd name="connsiteY93" fmla="*/ 195262 h 1209675"/>
                <a:gd name="connsiteX94" fmla="*/ 654844 w 1466850"/>
                <a:gd name="connsiteY94" fmla="*/ 190500 h 1209675"/>
                <a:gd name="connsiteX95" fmla="*/ 633412 w 1466850"/>
                <a:gd name="connsiteY95" fmla="*/ 180975 h 1209675"/>
                <a:gd name="connsiteX96" fmla="*/ 614362 w 1466850"/>
                <a:gd name="connsiteY96" fmla="*/ 142875 h 1209675"/>
                <a:gd name="connsiteX97" fmla="*/ 590550 w 1466850"/>
                <a:gd name="connsiteY97" fmla="*/ 130969 h 1209675"/>
                <a:gd name="connsiteX98" fmla="*/ 540544 w 1466850"/>
                <a:gd name="connsiteY98" fmla="*/ 161925 h 1209675"/>
                <a:gd name="connsiteX99" fmla="*/ 507206 w 1466850"/>
                <a:gd name="connsiteY99" fmla="*/ 154781 h 1209675"/>
                <a:gd name="connsiteX100" fmla="*/ 495300 w 1466850"/>
                <a:gd name="connsiteY100" fmla="*/ 123825 h 1209675"/>
                <a:gd name="connsiteX101" fmla="*/ 490537 w 1466850"/>
                <a:gd name="connsiteY101" fmla="*/ 114300 h 1209675"/>
                <a:gd name="connsiteX102" fmla="*/ 431006 w 1466850"/>
                <a:gd name="connsiteY102" fmla="*/ 97631 h 1209675"/>
                <a:gd name="connsiteX103" fmla="*/ 442912 w 1466850"/>
                <a:gd name="connsiteY103" fmla="*/ 33337 h 1209675"/>
                <a:gd name="connsiteX104" fmla="*/ 423862 w 1466850"/>
                <a:gd name="connsiteY104" fmla="*/ 19050 h 1209675"/>
                <a:gd name="connsiteX105" fmla="*/ 335756 w 1466850"/>
                <a:gd name="connsiteY105" fmla="*/ 0 h 1209675"/>
                <a:gd name="connsiteX106" fmla="*/ 302419 w 1466850"/>
                <a:gd name="connsiteY106" fmla="*/ 35719 h 1209675"/>
                <a:gd name="connsiteX107" fmla="*/ 266700 w 1466850"/>
                <a:gd name="connsiteY107" fmla="*/ 50006 h 1209675"/>
                <a:gd name="connsiteX108" fmla="*/ 271462 w 1466850"/>
                <a:gd name="connsiteY108" fmla="*/ 95250 h 1209675"/>
                <a:gd name="connsiteX109" fmla="*/ 316706 w 1466850"/>
                <a:gd name="connsiteY109" fmla="*/ 121444 h 1209675"/>
                <a:gd name="connsiteX110" fmla="*/ 302419 w 1466850"/>
                <a:gd name="connsiteY110" fmla="*/ 145256 h 1209675"/>
                <a:gd name="connsiteX111" fmla="*/ 247650 w 1466850"/>
                <a:gd name="connsiteY111" fmla="*/ 159544 h 1209675"/>
                <a:gd name="connsiteX112" fmla="*/ 214312 w 1466850"/>
                <a:gd name="connsiteY112" fmla="*/ 216694 h 1209675"/>
                <a:gd name="connsiteX113" fmla="*/ 183356 w 1466850"/>
                <a:gd name="connsiteY113" fmla="*/ 221456 h 1209675"/>
                <a:gd name="connsiteX114" fmla="*/ 183356 w 1466850"/>
                <a:gd name="connsiteY114" fmla="*/ 254794 h 1209675"/>
                <a:gd name="connsiteX115" fmla="*/ 161925 w 1466850"/>
                <a:gd name="connsiteY115" fmla="*/ 304800 h 1209675"/>
                <a:gd name="connsiteX116" fmla="*/ 140494 w 1466850"/>
                <a:gd name="connsiteY116" fmla="*/ 323850 h 1209675"/>
                <a:gd name="connsiteX117" fmla="*/ 71439 w 1466850"/>
                <a:gd name="connsiteY117" fmla="*/ 300039 h 1209675"/>
                <a:gd name="connsiteX118" fmla="*/ 59530 w 1466850"/>
                <a:gd name="connsiteY118" fmla="*/ 302418 h 1209675"/>
                <a:gd name="connsiteX119" fmla="*/ 30956 w 1466850"/>
                <a:gd name="connsiteY119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219075 w 1466850"/>
                <a:gd name="connsiteY17" fmla="*/ 1150144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59544 w 1466850"/>
                <a:gd name="connsiteY17" fmla="*/ 1112044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88119 w 1466850"/>
                <a:gd name="connsiteY17" fmla="*/ 1145381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88119 w 1466850"/>
                <a:gd name="connsiteY17" fmla="*/ 1145381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88119 w 1466850"/>
                <a:gd name="connsiteY17" fmla="*/ 1145381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85875 w 1466850"/>
                <a:gd name="connsiteY56" fmla="*/ 611981 h 1209675"/>
                <a:gd name="connsiteX57" fmla="*/ 1300162 w 1466850"/>
                <a:gd name="connsiteY57" fmla="*/ 628650 h 1209675"/>
                <a:gd name="connsiteX58" fmla="*/ 1321594 w 1466850"/>
                <a:gd name="connsiteY58" fmla="*/ 666750 h 1209675"/>
                <a:gd name="connsiteX59" fmla="*/ 1347787 w 1466850"/>
                <a:gd name="connsiteY59" fmla="*/ 681037 h 1209675"/>
                <a:gd name="connsiteX60" fmla="*/ 1371600 w 1466850"/>
                <a:gd name="connsiteY60" fmla="*/ 681037 h 1209675"/>
                <a:gd name="connsiteX61" fmla="*/ 1376362 w 1466850"/>
                <a:gd name="connsiteY61" fmla="*/ 628650 h 1209675"/>
                <a:gd name="connsiteX62" fmla="*/ 1395412 w 1466850"/>
                <a:gd name="connsiteY62" fmla="*/ 578644 h 1209675"/>
                <a:gd name="connsiteX63" fmla="*/ 1426369 w 1466850"/>
                <a:gd name="connsiteY63" fmla="*/ 571500 h 1209675"/>
                <a:gd name="connsiteX64" fmla="*/ 1466850 w 1466850"/>
                <a:gd name="connsiteY64" fmla="*/ 552450 h 1209675"/>
                <a:gd name="connsiteX65" fmla="*/ 1443037 w 1466850"/>
                <a:gd name="connsiteY65" fmla="*/ 509587 h 1209675"/>
                <a:gd name="connsiteX66" fmla="*/ 1414462 w 1466850"/>
                <a:gd name="connsiteY66" fmla="*/ 464344 h 1209675"/>
                <a:gd name="connsiteX67" fmla="*/ 1388269 w 1466850"/>
                <a:gd name="connsiteY67" fmla="*/ 438150 h 1209675"/>
                <a:gd name="connsiteX68" fmla="*/ 1404937 w 1466850"/>
                <a:gd name="connsiteY68" fmla="*/ 400050 h 1209675"/>
                <a:gd name="connsiteX69" fmla="*/ 1404937 w 1466850"/>
                <a:gd name="connsiteY69" fmla="*/ 383381 h 1209675"/>
                <a:gd name="connsiteX70" fmla="*/ 1431131 w 1466850"/>
                <a:gd name="connsiteY70" fmla="*/ 338137 h 1209675"/>
                <a:gd name="connsiteX71" fmla="*/ 1419225 w 1466850"/>
                <a:gd name="connsiteY71" fmla="*/ 264319 h 1209675"/>
                <a:gd name="connsiteX72" fmla="*/ 1438275 w 1466850"/>
                <a:gd name="connsiteY72" fmla="*/ 202406 h 1209675"/>
                <a:gd name="connsiteX73" fmla="*/ 1435894 w 1466850"/>
                <a:gd name="connsiteY73" fmla="*/ 173831 h 1209675"/>
                <a:gd name="connsiteX74" fmla="*/ 1404937 w 1466850"/>
                <a:gd name="connsiteY74" fmla="*/ 164306 h 1209675"/>
                <a:gd name="connsiteX75" fmla="*/ 1364456 w 1466850"/>
                <a:gd name="connsiteY75" fmla="*/ 154781 h 1209675"/>
                <a:gd name="connsiteX76" fmla="*/ 1293019 w 1466850"/>
                <a:gd name="connsiteY76" fmla="*/ 154781 h 1209675"/>
                <a:gd name="connsiteX77" fmla="*/ 1233487 w 1466850"/>
                <a:gd name="connsiteY77" fmla="*/ 121444 h 1209675"/>
                <a:gd name="connsiteX78" fmla="*/ 1207294 w 1466850"/>
                <a:gd name="connsiteY78" fmla="*/ 114300 h 1209675"/>
                <a:gd name="connsiteX79" fmla="*/ 1188244 w 1466850"/>
                <a:gd name="connsiteY79" fmla="*/ 126206 h 1209675"/>
                <a:gd name="connsiteX80" fmla="*/ 1133475 w 1466850"/>
                <a:gd name="connsiteY80" fmla="*/ 188119 h 1209675"/>
                <a:gd name="connsiteX81" fmla="*/ 1116806 w 1466850"/>
                <a:gd name="connsiteY81" fmla="*/ 188119 h 1209675"/>
                <a:gd name="connsiteX82" fmla="*/ 1078706 w 1466850"/>
                <a:gd name="connsiteY82" fmla="*/ 142875 h 1209675"/>
                <a:gd name="connsiteX83" fmla="*/ 1054894 w 1466850"/>
                <a:gd name="connsiteY83" fmla="*/ 138112 h 1209675"/>
                <a:gd name="connsiteX84" fmla="*/ 997744 w 1466850"/>
                <a:gd name="connsiteY84" fmla="*/ 157162 h 1209675"/>
                <a:gd name="connsiteX85" fmla="*/ 973931 w 1466850"/>
                <a:gd name="connsiteY85" fmla="*/ 178594 h 1209675"/>
                <a:gd name="connsiteX86" fmla="*/ 928687 w 1466850"/>
                <a:gd name="connsiteY86" fmla="*/ 173831 h 1209675"/>
                <a:gd name="connsiteX87" fmla="*/ 878681 w 1466850"/>
                <a:gd name="connsiteY87" fmla="*/ 164306 h 1209675"/>
                <a:gd name="connsiteX88" fmla="*/ 864394 w 1466850"/>
                <a:gd name="connsiteY88" fmla="*/ 83344 h 1209675"/>
                <a:gd name="connsiteX89" fmla="*/ 845344 w 1466850"/>
                <a:gd name="connsiteY89" fmla="*/ 69056 h 1209675"/>
                <a:gd name="connsiteX90" fmla="*/ 747712 w 1466850"/>
                <a:gd name="connsiteY90" fmla="*/ 119062 h 1209675"/>
                <a:gd name="connsiteX91" fmla="*/ 721519 w 1466850"/>
                <a:gd name="connsiteY91" fmla="*/ 140494 h 1209675"/>
                <a:gd name="connsiteX92" fmla="*/ 709612 w 1466850"/>
                <a:gd name="connsiteY92" fmla="*/ 190500 h 1209675"/>
                <a:gd name="connsiteX93" fmla="*/ 707231 w 1466850"/>
                <a:gd name="connsiteY93" fmla="*/ 195262 h 1209675"/>
                <a:gd name="connsiteX94" fmla="*/ 654844 w 1466850"/>
                <a:gd name="connsiteY94" fmla="*/ 190500 h 1209675"/>
                <a:gd name="connsiteX95" fmla="*/ 633412 w 1466850"/>
                <a:gd name="connsiteY95" fmla="*/ 180975 h 1209675"/>
                <a:gd name="connsiteX96" fmla="*/ 614362 w 1466850"/>
                <a:gd name="connsiteY96" fmla="*/ 142875 h 1209675"/>
                <a:gd name="connsiteX97" fmla="*/ 590550 w 1466850"/>
                <a:gd name="connsiteY97" fmla="*/ 130969 h 1209675"/>
                <a:gd name="connsiteX98" fmla="*/ 540544 w 1466850"/>
                <a:gd name="connsiteY98" fmla="*/ 161925 h 1209675"/>
                <a:gd name="connsiteX99" fmla="*/ 507206 w 1466850"/>
                <a:gd name="connsiteY99" fmla="*/ 154781 h 1209675"/>
                <a:gd name="connsiteX100" fmla="*/ 495300 w 1466850"/>
                <a:gd name="connsiteY100" fmla="*/ 123825 h 1209675"/>
                <a:gd name="connsiteX101" fmla="*/ 490537 w 1466850"/>
                <a:gd name="connsiteY101" fmla="*/ 114300 h 1209675"/>
                <a:gd name="connsiteX102" fmla="*/ 431006 w 1466850"/>
                <a:gd name="connsiteY102" fmla="*/ 97631 h 1209675"/>
                <a:gd name="connsiteX103" fmla="*/ 442912 w 1466850"/>
                <a:gd name="connsiteY103" fmla="*/ 33337 h 1209675"/>
                <a:gd name="connsiteX104" fmla="*/ 423862 w 1466850"/>
                <a:gd name="connsiteY104" fmla="*/ 19050 h 1209675"/>
                <a:gd name="connsiteX105" fmla="*/ 335756 w 1466850"/>
                <a:gd name="connsiteY105" fmla="*/ 0 h 1209675"/>
                <a:gd name="connsiteX106" fmla="*/ 302419 w 1466850"/>
                <a:gd name="connsiteY106" fmla="*/ 35719 h 1209675"/>
                <a:gd name="connsiteX107" fmla="*/ 266700 w 1466850"/>
                <a:gd name="connsiteY107" fmla="*/ 50006 h 1209675"/>
                <a:gd name="connsiteX108" fmla="*/ 271462 w 1466850"/>
                <a:gd name="connsiteY108" fmla="*/ 95250 h 1209675"/>
                <a:gd name="connsiteX109" fmla="*/ 316706 w 1466850"/>
                <a:gd name="connsiteY109" fmla="*/ 121444 h 1209675"/>
                <a:gd name="connsiteX110" fmla="*/ 302419 w 1466850"/>
                <a:gd name="connsiteY110" fmla="*/ 145256 h 1209675"/>
                <a:gd name="connsiteX111" fmla="*/ 247650 w 1466850"/>
                <a:gd name="connsiteY111" fmla="*/ 159544 h 1209675"/>
                <a:gd name="connsiteX112" fmla="*/ 214312 w 1466850"/>
                <a:gd name="connsiteY112" fmla="*/ 216694 h 1209675"/>
                <a:gd name="connsiteX113" fmla="*/ 183356 w 1466850"/>
                <a:gd name="connsiteY113" fmla="*/ 221456 h 1209675"/>
                <a:gd name="connsiteX114" fmla="*/ 183356 w 1466850"/>
                <a:gd name="connsiteY114" fmla="*/ 254794 h 1209675"/>
                <a:gd name="connsiteX115" fmla="*/ 161925 w 1466850"/>
                <a:gd name="connsiteY115" fmla="*/ 304800 h 1209675"/>
                <a:gd name="connsiteX116" fmla="*/ 140494 w 1466850"/>
                <a:gd name="connsiteY116" fmla="*/ 323850 h 1209675"/>
                <a:gd name="connsiteX117" fmla="*/ 71439 w 1466850"/>
                <a:gd name="connsiteY117" fmla="*/ 300039 h 1209675"/>
                <a:gd name="connsiteX118" fmla="*/ 59530 w 1466850"/>
                <a:gd name="connsiteY118" fmla="*/ 302418 h 1209675"/>
                <a:gd name="connsiteX119" fmla="*/ 30956 w 1466850"/>
                <a:gd name="connsiteY119" fmla="*/ 295274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1466850" h="1209675">
                  <a:moveTo>
                    <a:pt x="30956" y="295274"/>
                  </a:moveTo>
                  <a:lnTo>
                    <a:pt x="19050" y="381000"/>
                  </a:lnTo>
                  <a:lnTo>
                    <a:pt x="19050" y="397669"/>
                  </a:lnTo>
                  <a:lnTo>
                    <a:pt x="0" y="459581"/>
                  </a:lnTo>
                  <a:lnTo>
                    <a:pt x="7144" y="497681"/>
                  </a:lnTo>
                  <a:lnTo>
                    <a:pt x="9525" y="535781"/>
                  </a:lnTo>
                  <a:lnTo>
                    <a:pt x="19050" y="583406"/>
                  </a:lnTo>
                  <a:lnTo>
                    <a:pt x="23812" y="688181"/>
                  </a:lnTo>
                  <a:lnTo>
                    <a:pt x="35719" y="747712"/>
                  </a:lnTo>
                  <a:lnTo>
                    <a:pt x="40481" y="778669"/>
                  </a:lnTo>
                  <a:lnTo>
                    <a:pt x="47625" y="831056"/>
                  </a:lnTo>
                  <a:lnTo>
                    <a:pt x="38100" y="919162"/>
                  </a:lnTo>
                  <a:lnTo>
                    <a:pt x="78581" y="1028700"/>
                  </a:lnTo>
                  <a:lnTo>
                    <a:pt x="71437" y="1095375"/>
                  </a:lnTo>
                  <a:lnTo>
                    <a:pt x="88106" y="1164431"/>
                  </a:lnTo>
                  <a:lnTo>
                    <a:pt x="166687" y="1200149"/>
                  </a:lnTo>
                  <a:lnTo>
                    <a:pt x="202406" y="1209675"/>
                  </a:lnTo>
                  <a:lnTo>
                    <a:pt x="188119" y="1145381"/>
                  </a:lnTo>
                  <a:cubicBezTo>
                    <a:pt x="211137" y="1135063"/>
                    <a:pt x="224631" y="1110456"/>
                    <a:pt x="242887" y="1092994"/>
                  </a:cubicBezTo>
                  <a:lnTo>
                    <a:pt x="238125" y="1045369"/>
                  </a:lnTo>
                  <a:lnTo>
                    <a:pt x="230981" y="1035844"/>
                  </a:lnTo>
                  <a:lnTo>
                    <a:pt x="252412" y="1019175"/>
                  </a:lnTo>
                  <a:lnTo>
                    <a:pt x="314325" y="995362"/>
                  </a:lnTo>
                  <a:lnTo>
                    <a:pt x="311944" y="959644"/>
                  </a:lnTo>
                  <a:lnTo>
                    <a:pt x="326231" y="942975"/>
                  </a:lnTo>
                  <a:lnTo>
                    <a:pt x="452437" y="950119"/>
                  </a:lnTo>
                  <a:lnTo>
                    <a:pt x="464344" y="933450"/>
                  </a:lnTo>
                  <a:lnTo>
                    <a:pt x="476250" y="883444"/>
                  </a:lnTo>
                  <a:lnTo>
                    <a:pt x="488156" y="857250"/>
                  </a:lnTo>
                  <a:lnTo>
                    <a:pt x="526256" y="862012"/>
                  </a:lnTo>
                  <a:lnTo>
                    <a:pt x="545306" y="909637"/>
                  </a:lnTo>
                  <a:lnTo>
                    <a:pt x="566737" y="881062"/>
                  </a:lnTo>
                  <a:lnTo>
                    <a:pt x="621506" y="845344"/>
                  </a:lnTo>
                  <a:lnTo>
                    <a:pt x="709612" y="814387"/>
                  </a:lnTo>
                  <a:lnTo>
                    <a:pt x="716756" y="769144"/>
                  </a:lnTo>
                  <a:lnTo>
                    <a:pt x="742950" y="750094"/>
                  </a:lnTo>
                  <a:lnTo>
                    <a:pt x="785812" y="726281"/>
                  </a:lnTo>
                  <a:lnTo>
                    <a:pt x="800100" y="716756"/>
                  </a:lnTo>
                  <a:lnTo>
                    <a:pt x="862012" y="721519"/>
                  </a:lnTo>
                  <a:lnTo>
                    <a:pt x="883444" y="721519"/>
                  </a:lnTo>
                  <a:lnTo>
                    <a:pt x="892969" y="697706"/>
                  </a:lnTo>
                  <a:lnTo>
                    <a:pt x="892969" y="697706"/>
                  </a:lnTo>
                  <a:lnTo>
                    <a:pt x="921544" y="609600"/>
                  </a:lnTo>
                  <a:lnTo>
                    <a:pt x="909637" y="552450"/>
                  </a:lnTo>
                  <a:lnTo>
                    <a:pt x="928687" y="540544"/>
                  </a:lnTo>
                  <a:lnTo>
                    <a:pt x="973931" y="535781"/>
                  </a:lnTo>
                  <a:lnTo>
                    <a:pt x="1014412" y="447675"/>
                  </a:lnTo>
                  <a:lnTo>
                    <a:pt x="1038225" y="445294"/>
                  </a:lnTo>
                  <a:lnTo>
                    <a:pt x="1073944" y="476250"/>
                  </a:lnTo>
                  <a:lnTo>
                    <a:pt x="1112044" y="514350"/>
                  </a:lnTo>
                  <a:lnTo>
                    <a:pt x="1171575" y="540544"/>
                  </a:lnTo>
                  <a:lnTo>
                    <a:pt x="1219200" y="521494"/>
                  </a:lnTo>
                  <a:lnTo>
                    <a:pt x="1245394" y="502444"/>
                  </a:lnTo>
                  <a:lnTo>
                    <a:pt x="1278731" y="511969"/>
                  </a:lnTo>
                  <a:lnTo>
                    <a:pt x="1295400" y="531019"/>
                  </a:lnTo>
                  <a:lnTo>
                    <a:pt x="1273969" y="573881"/>
                  </a:lnTo>
                  <a:lnTo>
                    <a:pt x="1285875" y="611981"/>
                  </a:lnTo>
                  <a:lnTo>
                    <a:pt x="1300162" y="628650"/>
                  </a:lnTo>
                  <a:lnTo>
                    <a:pt x="1321594" y="666750"/>
                  </a:lnTo>
                  <a:lnTo>
                    <a:pt x="1347787" y="681037"/>
                  </a:lnTo>
                  <a:lnTo>
                    <a:pt x="1371600" y="681037"/>
                  </a:lnTo>
                  <a:lnTo>
                    <a:pt x="1376362" y="628650"/>
                  </a:lnTo>
                  <a:lnTo>
                    <a:pt x="1395412" y="578644"/>
                  </a:lnTo>
                  <a:lnTo>
                    <a:pt x="1426369" y="571500"/>
                  </a:lnTo>
                  <a:lnTo>
                    <a:pt x="1466850" y="552450"/>
                  </a:lnTo>
                  <a:lnTo>
                    <a:pt x="1443037" y="509587"/>
                  </a:lnTo>
                  <a:lnTo>
                    <a:pt x="1414462" y="464344"/>
                  </a:lnTo>
                  <a:lnTo>
                    <a:pt x="1388269" y="438150"/>
                  </a:lnTo>
                  <a:lnTo>
                    <a:pt x="1404937" y="400050"/>
                  </a:lnTo>
                  <a:lnTo>
                    <a:pt x="1404937" y="383381"/>
                  </a:lnTo>
                  <a:lnTo>
                    <a:pt x="1431131" y="338137"/>
                  </a:lnTo>
                  <a:lnTo>
                    <a:pt x="1419225" y="264319"/>
                  </a:lnTo>
                  <a:lnTo>
                    <a:pt x="1438275" y="202406"/>
                  </a:lnTo>
                  <a:lnTo>
                    <a:pt x="1435894" y="173831"/>
                  </a:lnTo>
                  <a:lnTo>
                    <a:pt x="1404937" y="164306"/>
                  </a:lnTo>
                  <a:lnTo>
                    <a:pt x="1364456" y="154781"/>
                  </a:lnTo>
                  <a:lnTo>
                    <a:pt x="1293019" y="154781"/>
                  </a:lnTo>
                  <a:lnTo>
                    <a:pt x="1233487" y="121444"/>
                  </a:lnTo>
                  <a:lnTo>
                    <a:pt x="1207294" y="114300"/>
                  </a:lnTo>
                  <a:lnTo>
                    <a:pt x="1188244" y="126206"/>
                  </a:lnTo>
                  <a:lnTo>
                    <a:pt x="1133475" y="188119"/>
                  </a:lnTo>
                  <a:lnTo>
                    <a:pt x="1116806" y="188119"/>
                  </a:lnTo>
                  <a:lnTo>
                    <a:pt x="1078706" y="142875"/>
                  </a:lnTo>
                  <a:lnTo>
                    <a:pt x="1054894" y="138112"/>
                  </a:lnTo>
                  <a:lnTo>
                    <a:pt x="997744" y="157162"/>
                  </a:lnTo>
                  <a:lnTo>
                    <a:pt x="973931" y="178594"/>
                  </a:lnTo>
                  <a:lnTo>
                    <a:pt x="928687" y="173831"/>
                  </a:lnTo>
                  <a:lnTo>
                    <a:pt x="878681" y="164306"/>
                  </a:lnTo>
                  <a:lnTo>
                    <a:pt x="864394" y="83344"/>
                  </a:lnTo>
                  <a:lnTo>
                    <a:pt x="845344" y="69056"/>
                  </a:lnTo>
                  <a:lnTo>
                    <a:pt x="747712" y="119062"/>
                  </a:lnTo>
                  <a:lnTo>
                    <a:pt x="721519" y="140494"/>
                  </a:lnTo>
                  <a:lnTo>
                    <a:pt x="709612" y="190500"/>
                  </a:lnTo>
                  <a:lnTo>
                    <a:pt x="707231" y="195262"/>
                  </a:lnTo>
                  <a:lnTo>
                    <a:pt x="654844" y="190500"/>
                  </a:lnTo>
                  <a:lnTo>
                    <a:pt x="633412" y="180975"/>
                  </a:lnTo>
                  <a:lnTo>
                    <a:pt x="614362" y="142875"/>
                  </a:lnTo>
                  <a:lnTo>
                    <a:pt x="590550" y="130969"/>
                  </a:lnTo>
                  <a:lnTo>
                    <a:pt x="540544" y="161925"/>
                  </a:lnTo>
                  <a:lnTo>
                    <a:pt x="507206" y="154781"/>
                  </a:lnTo>
                  <a:lnTo>
                    <a:pt x="495300" y="123825"/>
                  </a:lnTo>
                  <a:lnTo>
                    <a:pt x="490537" y="114300"/>
                  </a:lnTo>
                  <a:lnTo>
                    <a:pt x="431006" y="97631"/>
                  </a:lnTo>
                  <a:lnTo>
                    <a:pt x="442912" y="33337"/>
                  </a:lnTo>
                  <a:lnTo>
                    <a:pt x="423862" y="19050"/>
                  </a:lnTo>
                  <a:lnTo>
                    <a:pt x="335756" y="0"/>
                  </a:lnTo>
                  <a:lnTo>
                    <a:pt x="302419" y="35719"/>
                  </a:lnTo>
                  <a:lnTo>
                    <a:pt x="266700" y="50006"/>
                  </a:lnTo>
                  <a:lnTo>
                    <a:pt x="271462" y="95250"/>
                  </a:lnTo>
                  <a:lnTo>
                    <a:pt x="316706" y="121444"/>
                  </a:lnTo>
                  <a:lnTo>
                    <a:pt x="302419" y="145256"/>
                  </a:lnTo>
                  <a:lnTo>
                    <a:pt x="247650" y="159544"/>
                  </a:lnTo>
                  <a:lnTo>
                    <a:pt x="214312" y="216694"/>
                  </a:lnTo>
                  <a:lnTo>
                    <a:pt x="183356" y="221456"/>
                  </a:lnTo>
                  <a:lnTo>
                    <a:pt x="183356" y="254794"/>
                  </a:lnTo>
                  <a:lnTo>
                    <a:pt x="161925" y="304800"/>
                  </a:lnTo>
                  <a:lnTo>
                    <a:pt x="140494" y="323850"/>
                  </a:lnTo>
                  <a:lnTo>
                    <a:pt x="71439" y="300039"/>
                  </a:lnTo>
                  <a:lnTo>
                    <a:pt x="59530" y="302418"/>
                  </a:lnTo>
                  <a:lnTo>
                    <a:pt x="30956" y="29527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3745239" y="3594003"/>
              <a:ext cx="622047" cy="1163168"/>
            </a:xfrm>
            <a:custGeom>
              <a:avLst/>
              <a:gdLst>
                <a:gd name="connsiteX0" fmla="*/ 202407 w 771525"/>
                <a:gd name="connsiteY0" fmla="*/ 1131094 h 1135856"/>
                <a:gd name="connsiteX1" fmla="*/ 221457 w 771525"/>
                <a:gd name="connsiteY1" fmla="*/ 1064419 h 1135856"/>
                <a:gd name="connsiteX2" fmla="*/ 238125 w 771525"/>
                <a:gd name="connsiteY2" fmla="*/ 1042987 h 1135856"/>
                <a:gd name="connsiteX3" fmla="*/ 247650 w 771525"/>
                <a:gd name="connsiteY3" fmla="*/ 1012031 h 1135856"/>
                <a:gd name="connsiteX4" fmla="*/ 283369 w 771525"/>
                <a:gd name="connsiteY4" fmla="*/ 985837 h 1135856"/>
                <a:gd name="connsiteX5" fmla="*/ 319088 w 771525"/>
                <a:gd name="connsiteY5" fmla="*/ 962025 h 1135856"/>
                <a:gd name="connsiteX6" fmla="*/ 350044 w 771525"/>
                <a:gd name="connsiteY6" fmla="*/ 928687 h 1135856"/>
                <a:gd name="connsiteX7" fmla="*/ 354807 w 771525"/>
                <a:gd name="connsiteY7" fmla="*/ 900112 h 1135856"/>
                <a:gd name="connsiteX8" fmla="*/ 321469 w 771525"/>
                <a:gd name="connsiteY8" fmla="*/ 854869 h 1135856"/>
                <a:gd name="connsiteX9" fmla="*/ 323850 w 771525"/>
                <a:gd name="connsiteY9" fmla="*/ 785812 h 1135856"/>
                <a:gd name="connsiteX10" fmla="*/ 280988 w 771525"/>
                <a:gd name="connsiteY10" fmla="*/ 735806 h 1135856"/>
                <a:gd name="connsiteX11" fmla="*/ 288132 w 771525"/>
                <a:gd name="connsiteY11" fmla="*/ 697706 h 1135856"/>
                <a:gd name="connsiteX12" fmla="*/ 316707 w 771525"/>
                <a:gd name="connsiteY12" fmla="*/ 681037 h 1135856"/>
                <a:gd name="connsiteX13" fmla="*/ 330994 w 771525"/>
                <a:gd name="connsiteY13" fmla="*/ 707231 h 1135856"/>
                <a:gd name="connsiteX14" fmla="*/ 354807 w 771525"/>
                <a:gd name="connsiteY14" fmla="*/ 726281 h 1135856"/>
                <a:gd name="connsiteX15" fmla="*/ 369094 w 771525"/>
                <a:gd name="connsiteY15" fmla="*/ 745331 h 1135856"/>
                <a:gd name="connsiteX16" fmla="*/ 378619 w 771525"/>
                <a:gd name="connsiteY16" fmla="*/ 781050 h 1135856"/>
                <a:gd name="connsiteX17" fmla="*/ 395288 w 771525"/>
                <a:gd name="connsiteY17" fmla="*/ 797719 h 1135856"/>
                <a:gd name="connsiteX18" fmla="*/ 409575 w 771525"/>
                <a:gd name="connsiteY18" fmla="*/ 792956 h 1135856"/>
                <a:gd name="connsiteX19" fmla="*/ 426244 w 771525"/>
                <a:gd name="connsiteY19" fmla="*/ 785812 h 1135856"/>
                <a:gd name="connsiteX20" fmla="*/ 423863 w 771525"/>
                <a:gd name="connsiteY20" fmla="*/ 676275 h 1135856"/>
                <a:gd name="connsiteX21" fmla="*/ 409575 w 771525"/>
                <a:gd name="connsiteY21" fmla="*/ 640556 h 1135856"/>
                <a:gd name="connsiteX22" fmla="*/ 411957 w 771525"/>
                <a:gd name="connsiteY22" fmla="*/ 614362 h 1135856"/>
                <a:gd name="connsiteX23" fmla="*/ 426244 w 771525"/>
                <a:gd name="connsiteY23" fmla="*/ 566737 h 1135856"/>
                <a:gd name="connsiteX24" fmla="*/ 473869 w 771525"/>
                <a:gd name="connsiteY24" fmla="*/ 566737 h 1135856"/>
                <a:gd name="connsiteX25" fmla="*/ 488157 w 771525"/>
                <a:gd name="connsiteY25" fmla="*/ 552450 h 1135856"/>
                <a:gd name="connsiteX26" fmla="*/ 509588 w 771525"/>
                <a:gd name="connsiteY26" fmla="*/ 502444 h 1135856"/>
                <a:gd name="connsiteX27" fmla="*/ 604838 w 771525"/>
                <a:gd name="connsiteY27" fmla="*/ 457200 h 1135856"/>
                <a:gd name="connsiteX28" fmla="*/ 628650 w 771525"/>
                <a:gd name="connsiteY28" fmla="*/ 447675 h 1135856"/>
                <a:gd name="connsiteX29" fmla="*/ 638175 w 771525"/>
                <a:gd name="connsiteY29" fmla="*/ 402431 h 1135856"/>
                <a:gd name="connsiteX30" fmla="*/ 638175 w 771525"/>
                <a:gd name="connsiteY30" fmla="*/ 361950 h 1135856"/>
                <a:gd name="connsiteX31" fmla="*/ 640557 w 771525"/>
                <a:gd name="connsiteY31" fmla="*/ 340519 h 1135856"/>
                <a:gd name="connsiteX32" fmla="*/ 652463 w 771525"/>
                <a:gd name="connsiteY32" fmla="*/ 333375 h 1135856"/>
                <a:gd name="connsiteX33" fmla="*/ 742950 w 771525"/>
                <a:gd name="connsiteY33" fmla="*/ 297656 h 1135856"/>
                <a:gd name="connsiteX34" fmla="*/ 766763 w 771525"/>
                <a:gd name="connsiteY34" fmla="*/ 280987 h 1135856"/>
                <a:gd name="connsiteX35" fmla="*/ 754857 w 771525"/>
                <a:gd name="connsiteY35" fmla="*/ 252412 h 1135856"/>
                <a:gd name="connsiteX36" fmla="*/ 742950 w 771525"/>
                <a:gd name="connsiteY36" fmla="*/ 221456 h 1135856"/>
                <a:gd name="connsiteX37" fmla="*/ 771525 w 771525"/>
                <a:gd name="connsiteY37" fmla="*/ 192881 h 1135856"/>
                <a:gd name="connsiteX38" fmla="*/ 752475 w 771525"/>
                <a:gd name="connsiteY38" fmla="*/ 161925 h 1135856"/>
                <a:gd name="connsiteX39" fmla="*/ 752475 w 771525"/>
                <a:gd name="connsiteY39" fmla="*/ 119062 h 1135856"/>
                <a:gd name="connsiteX40" fmla="*/ 719138 w 771525"/>
                <a:gd name="connsiteY40" fmla="*/ 85725 h 1135856"/>
                <a:gd name="connsiteX41" fmla="*/ 671513 w 771525"/>
                <a:gd name="connsiteY41" fmla="*/ 52387 h 1135856"/>
                <a:gd name="connsiteX42" fmla="*/ 645319 w 771525"/>
                <a:gd name="connsiteY42" fmla="*/ 35719 h 1135856"/>
                <a:gd name="connsiteX43" fmla="*/ 642938 w 771525"/>
                <a:gd name="connsiteY43" fmla="*/ 4762 h 1135856"/>
                <a:gd name="connsiteX44" fmla="*/ 609600 w 771525"/>
                <a:gd name="connsiteY44" fmla="*/ 0 h 1135856"/>
                <a:gd name="connsiteX45" fmla="*/ 583407 w 771525"/>
                <a:gd name="connsiteY45" fmla="*/ 23812 h 1135856"/>
                <a:gd name="connsiteX46" fmla="*/ 564357 w 771525"/>
                <a:gd name="connsiteY46" fmla="*/ 19050 h 1135856"/>
                <a:gd name="connsiteX47" fmla="*/ 554832 w 771525"/>
                <a:gd name="connsiteY47" fmla="*/ 42862 h 1135856"/>
                <a:gd name="connsiteX48" fmla="*/ 509588 w 771525"/>
                <a:gd name="connsiteY48" fmla="*/ 76200 h 1135856"/>
                <a:gd name="connsiteX49" fmla="*/ 407194 w 771525"/>
                <a:gd name="connsiteY49" fmla="*/ 114300 h 1135856"/>
                <a:gd name="connsiteX50" fmla="*/ 381000 w 771525"/>
                <a:gd name="connsiteY50" fmla="*/ 152400 h 1135856"/>
                <a:gd name="connsiteX51" fmla="*/ 340519 w 771525"/>
                <a:gd name="connsiteY51" fmla="*/ 140494 h 1135856"/>
                <a:gd name="connsiteX52" fmla="*/ 245269 w 771525"/>
                <a:gd name="connsiteY52" fmla="*/ 145256 h 1135856"/>
                <a:gd name="connsiteX53" fmla="*/ 250032 w 771525"/>
                <a:gd name="connsiteY53" fmla="*/ 154781 h 1135856"/>
                <a:gd name="connsiteX54" fmla="*/ 309563 w 771525"/>
                <a:gd name="connsiteY54" fmla="*/ 204787 h 1135856"/>
                <a:gd name="connsiteX55" fmla="*/ 211932 w 771525"/>
                <a:gd name="connsiteY55" fmla="*/ 328612 h 1135856"/>
                <a:gd name="connsiteX56" fmla="*/ 173832 w 771525"/>
                <a:gd name="connsiteY56" fmla="*/ 319087 h 1135856"/>
                <a:gd name="connsiteX57" fmla="*/ 80963 w 771525"/>
                <a:gd name="connsiteY57" fmla="*/ 452437 h 1135856"/>
                <a:gd name="connsiteX58" fmla="*/ 97632 w 771525"/>
                <a:gd name="connsiteY58" fmla="*/ 464344 h 1135856"/>
                <a:gd name="connsiteX59" fmla="*/ 114300 w 771525"/>
                <a:gd name="connsiteY59" fmla="*/ 504825 h 1135856"/>
                <a:gd name="connsiteX60" fmla="*/ 92869 w 771525"/>
                <a:gd name="connsiteY60" fmla="*/ 566737 h 1135856"/>
                <a:gd name="connsiteX61" fmla="*/ 102394 w 771525"/>
                <a:gd name="connsiteY61" fmla="*/ 640556 h 1135856"/>
                <a:gd name="connsiteX62" fmla="*/ 73819 w 771525"/>
                <a:gd name="connsiteY62" fmla="*/ 678656 h 1135856"/>
                <a:gd name="connsiteX63" fmla="*/ 73819 w 771525"/>
                <a:gd name="connsiteY63" fmla="*/ 704850 h 1135856"/>
                <a:gd name="connsiteX64" fmla="*/ 61913 w 771525"/>
                <a:gd name="connsiteY64" fmla="*/ 733425 h 1135856"/>
                <a:gd name="connsiteX65" fmla="*/ 88107 w 771525"/>
                <a:gd name="connsiteY65" fmla="*/ 762000 h 1135856"/>
                <a:gd name="connsiteX66" fmla="*/ 135732 w 771525"/>
                <a:gd name="connsiteY66" fmla="*/ 850106 h 1135856"/>
                <a:gd name="connsiteX67" fmla="*/ 69057 w 771525"/>
                <a:gd name="connsiteY67" fmla="*/ 876300 h 1135856"/>
                <a:gd name="connsiteX68" fmla="*/ 45244 w 771525"/>
                <a:gd name="connsiteY68" fmla="*/ 928687 h 1135856"/>
                <a:gd name="connsiteX69" fmla="*/ 33338 w 771525"/>
                <a:gd name="connsiteY69" fmla="*/ 983456 h 1135856"/>
                <a:gd name="connsiteX70" fmla="*/ 2382 w 771525"/>
                <a:gd name="connsiteY70" fmla="*/ 973931 h 1135856"/>
                <a:gd name="connsiteX71" fmla="*/ 0 w 771525"/>
                <a:gd name="connsiteY71" fmla="*/ 1021556 h 1135856"/>
                <a:gd name="connsiteX72" fmla="*/ 16669 w 771525"/>
                <a:gd name="connsiteY72" fmla="*/ 1031081 h 1135856"/>
                <a:gd name="connsiteX73" fmla="*/ 57150 w 771525"/>
                <a:gd name="connsiteY73" fmla="*/ 1040606 h 1135856"/>
                <a:gd name="connsiteX74" fmla="*/ 85725 w 771525"/>
                <a:gd name="connsiteY74" fmla="*/ 1054894 h 1135856"/>
                <a:gd name="connsiteX75" fmla="*/ 102394 w 771525"/>
                <a:gd name="connsiteY75" fmla="*/ 1109662 h 1135856"/>
                <a:gd name="connsiteX76" fmla="*/ 130969 w 771525"/>
                <a:gd name="connsiteY76" fmla="*/ 1135856 h 1135856"/>
                <a:gd name="connsiteX77" fmla="*/ 202407 w 771525"/>
                <a:gd name="connsiteY77" fmla="*/ 1131094 h 1135856"/>
                <a:gd name="connsiteX0" fmla="*/ 202407 w 771525"/>
                <a:gd name="connsiteY0" fmla="*/ 1131094 h 1135856"/>
                <a:gd name="connsiteX1" fmla="*/ 221457 w 771525"/>
                <a:gd name="connsiteY1" fmla="*/ 1064419 h 1135856"/>
                <a:gd name="connsiteX2" fmla="*/ 238125 w 771525"/>
                <a:gd name="connsiteY2" fmla="*/ 1042987 h 1135856"/>
                <a:gd name="connsiteX3" fmla="*/ 247650 w 771525"/>
                <a:gd name="connsiteY3" fmla="*/ 1012031 h 1135856"/>
                <a:gd name="connsiteX4" fmla="*/ 283369 w 771525"/>
                <a:gd name="connsiteY4" fmla="*/ 985837 h 1135856"/>
                <a:gd name="connsiteX5" fmla="*/ 319088 w 771525"/>
                <a:gd name="connsiteY5" fmla="*/ 962025 h 1135856"/>
                <a:gd name="connsiteX6" fmla="*/ 350044 w 771525"/>
                <a:gd name="connsiteY6" fmla="*/ 928687 h 1135856"/>
                <a:gd name="connsiteX7" fmla="*/ 354807 w 771525"/>
                <a:gd name="connsiteY7" fmla="*/ 900112 h 1135856"/>
                <a:gd name="connsiteX8" fmla="*/ 321469 w 771525"/>
                <a:gd name="connsiteY8" fmla="*/ 854869 h 1135856"/>
                <a:gd name="connsiteX9" fmla="*/ 323850 w 771525"/>
                <a:gd name="connsiteY9" fmla="*/ 785812 h 1135856"/>
                <a:gd name="connsiteX10" fmla="*/ 280988 w 771525"/>
                <a:gd name="connsiteY10" fmla="*/ 735806 h 1135856"/>
                <a:gd name="connsiteX11" fmla="*/ 288132 w 771525"/>
                <a:gd name="connsiteY11" fmla="*/ 697706 h 1135856"/>
                <a:gd name="connsiteX12" fmla="*/ 316707 w 771525"/>
                <a:gd name="connsiteY12" fmla="*/ 681037 h 1135856"/>
                <a:gd name="connsiteX13" fmla="*/ 330994 w 771525"/>
                <a:gd name="connsiteY13" fmla="*/ 707231 h 1135856"/>
                <a:gd name="connsiteX14" fmla="*/ 354807 w 771525"/>
                <a:gd name="connsiteY14" fmla="*/ 726281 h 1135856"/>
                <a:gd name="connsiteX15" fmla="*/ 369094 w 771525"/>
                <a:gd name="connsiteY15" fmla="*/ 745331 h 1135856"/>
                <a:gd name="connsiteX16" fmla="*/ 378619 w 771525"/>
                <a:gd name="connsiteY16" fmla="*/ 781050 h 1135856"/>
                <a:gd name="connsiteX17" fmla="*/ 395288 w 771525"/>
                <a:gd name="connsiteY17" fmla="*/ 797719 h 1135856"/>
                <a:gd name="connsiteX18" fmla="*/ 409575 w 771525"/>
                <a:gd name="connsiteY18" fmla="*/ 792956 h 1135856"/>
                <a:gd name="connsiteX19" fmla="*/ 426244 w 771525"/>
                <a:gd name="connsiteY19" fmla="*/ 785812 h 1135856"/>
                <a:gd name="connsiteX20" fmla="*/ 423863 w 771525"/>
                <a:gd name="connsiteY20" fmla="*/ 676275 h 1135856"/>
                <a:gd name="connsiteX21" fmla="*/ 409575 w 771525"/>
                <a:gd name="connsiteY21" fmla="*/ 640556 h 1135856"/>
                <a:gd name="connsiteX22" fmla="*/ 411957 w 771525"/>
                <a:gd name="connsiteY22" fmla="*/ 614362 h 1135856"/>
                <a:gd name="connsiteX23" fmla="*/ 426244 w 771525"/>
                <a:gd name="connsiteY23" fmla="*/ 566737 h 1135856"/>
                <a:gd name="connsiteX24" fmla="*/ 473869 w 771525"/>
                <a:gd name="connsiteY24" fmla="*/ 566737 h 1135856"/>
                <a:gd name="connsiteX25" fmla="*/ 488157 w 771525"/>
                <a:gd name="connsiteY25" fmla="*/ 552450 h 1135856"/>
                <a:gd name="connsiteX26" fmla="*/ 509588 w 771525"/>
                <a:gd name="connsiteY26" fmla="*/ 502444 h 1135856"/>
                <a:gd name="connsiteX27" fmla="*/ 604838 w 771525"/>
                <a:gd name="connsiteY27" fmla="*/ 457200 h 1135856"/>
                <a:gd name="connsiteX28" fmla="*/ 628650 w 771525"/>
                <a:gd name="connsiteY28" fmla="*/ 447675 h 1135856"/>
                <a:gd name="connsiteX29" fmla="*/ 638175 w 771525"/>
                <a:gd name="connsiteY29" fmla="*/ 402431 h 1135856"/>
                <a:gd name="connsiteX30" fmla="*/ 638175 w 771525"/>
                <a:gd name="connsiteY30" fmla="*/ 361950 h 1135856"/>
                <a:gd name="connsiteX31" fmla="*/ 640557 w 771525"/>
                <a:gd name="connsiteY31" fmla="*/ 340519 h 1135856"/>
                <a:gd name="connsiteX32" fmla="*/ 652463 w 771525"/>
                <a:gd name="connsiteY32" fmla="*/ 333375 h 1135856"/>
                <a:gd name="connsiteX33" fmla="*/ 742950 w 771525"/>
                <a:gd name="connsiteY33" fmla="*/ 297656 h 1135856"/>
                <a:gd name="connsiteX34" fmla="*/ 766763 w 771525"/>
                <a:gd name="connsiteY34" fmla="*/ 280987 h 1135856"/>
                <a:gd name="connsiteX35" fmla="*/ 754857 w 771525"/>
                <a:gd name="connsiteY35" fmla="*/ 252412 h 1135856"/>
                <a:gd name="connsiteX36" fmla="*/ 742950 w 771525"/>
                <a:gd name="connsiteY36" fmla="*/ 221456 h 1135856"/>
                <a:gd name="connsiteX37" fmla="*/ 771525 w 771525"/>
                <a:gd name="connsiteY37" fmla="*/ 192881 h 1135856"/>
                <a:gd name="connsiteX38" fmla="*/ 752475 w 771525"/>
                <a:gd name="connsiteY38" fmla="*/ 161925 h 1135856"/>
                <a:gd name="connsiteX39" fmla="*/ 752475 w 771525"/>
                <a:gd name="connsiteY39" fmla="*/ 119062 h 1135856"/>
                <a:gd name="connsiteX40" fmla="*/ 719138 w 771525"/>
                <a:gd name="connsiteY40" fmla="*/ 85725 h 1135856"/>
                <a:gd name="connsiteX41" fmla="*/ 671513 w 771525"/>
                <a:gd name="connsiteY41" fmla="*/ 52387 h 1135856"/>
                <a:gd name="connsiteX42" fmla="*/ 645319 w 771525"/>
                <a:gd name="connsiteY42" fmla="*/ 35719 h 1135856"/>
                <a:gd name="connsiteX43" fmla="*/ 642938 w 771525"/>
                <a:gd name="connsiteY43" fmla="*/ 4762 h 1135856"/>
                <a:gd name="connsiteX44" fmla="*/ 609600 w 771525"/>
                <a:gd name="connsiteY44" fmla="*/ 0 h 1135856"/>
                <a:gd name="connsiteX45" fmla="*/ 583407 w 771525"/>
                <a:gd name="connsiteY45" fmla="*/ 23812 h 1135856"/>
                <a:gd name="connsiteX46" fmla="*/ 564357 w 771525"/>
                <a:gd name="connsiteY46" fmla="*/ 19050 h 1135856"/>
                <a:gd name="connsiteX47" fmla="*/ 554832 w 771525"/>
                <a:gd name="connsiteY47" fmla="*/ 42862 h 1135856"/>
                <a:gd name="connsiteX48" fmla="*/ 509588 w 771525"/>
                <a:gd name="connsiteY48" fmla="*/ 76200 h 1135856"/>
                <a:gd name="connsiteX49" fmla="*/ 407194 w 771525"/>
                <a:gd name="connsiteY49" fmla="*/ 114300 h 1135856"/>
                <a:gd name="connsiteX50" fmla="*/ 381000 w 771525"/>
                <a:gd name="connsiteY50" fmla="*/ 152400 h 1135856"/>
                <a:gd name="connsiteX51" fmla="*/ 340519 w 771525"/>
                <a:gd name="connsiteY51" fmla="*/ 140494 h 1135856"/>
                <a:gd name="connsiteX52" fmla="*/ 245269 w 771525"/>
                <a:gd name="connsiteY52" fmla="*/ 145256 h 1135856"/>
                <a:gd name="connsiteX53" fmla="*/ 250032 w 771525"/>
                <a:gd name="connsiteY53" fmla="*/ 154781 h 1135856"/>
                <a:gd name="connsiteX54" fmla="*/ 309563 w 771525"/>
                <a:gd name="connsiteY54" fmla="*/ 204787 h 1135856"/>
                <a:gd name="connsiteX55" fmla="*/ 211932 w 771525"/>
                <a:gd name="connsiteY55" fmla="*/ 328612 h 1135856"/>
                <a:gd name="connsiteX56" fmla="*/ 173832 w 771525"/>
                <a:gd name="connsiteY56" fmla="*/ 319087 h 1135856"/>
                <a:gd name="connsiteX57" fmla="*/ 80963 w 771525"/>
                <a:gd name="connsiteY57" fmla="*/ 452437 h 1135856"/>
                <a:gd name="connsiteX58" fmla="*/ 97632 w 771525"/>
                <a:gd name="connsiteY58" fmla="*/ 464344 h 1135856"/>
                <a:gd name="connsiteX59" fmla="*/ 114300 w 771525"/>
                <a:gd name="connsiteY59" fmla="*/ 504825 h 1135856"/>
                <a:gd name="connsiteX60" fmla="*/ 92869 w 771525"/>
                <a:gd name="connsiteY60" fmla="*/ 566737 h 1135856"/>
                <a:gd name="connsiteX61" fmla="*/ 102394 w 771525"/>
                <a:gd name="connsiteY61" fmla="*/ 640556 h 1135856"/>
                <a:gd name="connsiteX62" fmla="*/ 73819 w 771525"/>
                <a:gd name="connsiteY62" fmla="*/ 678656 h 1135856"/>
                <a:gd name="connsiteX63" fmla="*/ 73819 w 771525"/>
                <a:gd name="connsiteY63" fmla="*/ 704850 h 1135856"/>
                <a:gd name="connsiteX64" fmla="*/ 61913 w 771525"/>
                <a:gd name="connsiteY64" fmla="*/ 733425 h 1135856"/>
                <a:gd name="connsiteX65" fmla="*/ 88107 w 771525"/>
                <a:gd name="connsiteY65" fmla="*/ 762000 h 1135856"/>
                <a:gd name="connsiteX66" fmla="*/ 135732 w 771525"/>
                <a:gd name="connsiteY66" fmla="*/ 850106 h 1135856"/>
                <a:gd name="connsiteX67" fmla="*/ 69057 w 771525"/>
                <a:gd name="connsiteY67" fmla="*/ 876300 h 1135856"/>
                <a:gd name="connsiteX68" fmla="*/ 45244 w 771525"/>
                <a:gd name="connsiteY68" fmla="*/ 928687 h 1135856"/>
                <a:gd name="connsiteX69" fmla="*/ 33338 w 771525"/>
                <a:gd name="connsiteY69" fmla="*/ 983456 h 1135856"/>
                <a:gd name="connsiteX70" fmla="*/ 2382 w 771525"/>
                <a:gd name="connsiteY70" fmla="*/ 973931 h 1135856"/>
                <a:gd name="connsiteX71" fmla="*/ 0 w 771525"/>
                <a:gd name="connsiteY71" fmla="*/ 1021556 h 1135856"/>
                <a:gd name="connsiteX72" fmla="*/ 16669 w 771525"/>
                <a:gd name="connsiteY72" fmla="*/ 1031081 h 1135856"/>
                <a:gd name="connsiteX73" fmla="*/ 57150 w 771525"/>
                <a:gd name="connsiteY73" fmla="*/ 1040606 h 1135856"/>
                <a:gd name="connsiteX74" fmla="*/ 85725 w 771525"/>
                <a:gd name="connsiteY74" fmla="*/ 1054894 h 1135856"/>
                <a:gd name="connsiteX75" fmla="*/ 102394 w 771525"/>
                <a:gd name="connsiteY75" fmla="*/ 1109662 h 1135856"/>
                <a:gd name="connsiteX76" fmla="*/ 130969 w 771525"/>
                <a:gd name="connsiteY76" fmla="*/ 1135856 h 1135856"/>
                <a:gd name="connsiteX77" fmla="*/ 157163 w 771525"/>
                <a:gd name="connsiteY77" fmla="*/ 1135856 h 1135856"/>
                <a:gd name="connsiteX78" fmla="*/ 202407 w 771525"/>
                <a:gd name="connsiteY78" fmla="*/ 1131094 h 1135856"/>
                <a:gd name="connsiteX0" fmla="*/ 202407 w 771525"/>
                <a:gd name="connsiteY0" fmla="*/ 1131094 h 1164431"/>
                <a:gd name="connsiteX1" fmla="*/ 221457 w 771525"/>
                <a:gd name="connsiteY1" fmla="*/ 1064419 h 1164431"/>
                <a:gd name="connsiteX2" fmla="*/ 238125 w 771525"/>
                <a:gd name="connsiteY2" fmla="*/ 1042987 h 1164431"/>
                <a:gd name="connsiteX3" fmla="*/ 247650 w 771525"/>
                <a:gd name="connsiteY3" fmla="*/ 1012031 h 1164431"/>
                <a:gd name="connsiteX4" fmla="*/ 283369 w 771525"/>
                <a:gd name="connsiteY4" fmla="*/ 985837 h 1164431"/>
                <a:gd name="connsiteX5" fmla="*/ 319088 w 771525"/>
                <a:gd name="connsiteY5" fmla="*/ 962025 h 1164431"/>
                <a:gd name="connsiteX6" fmla="*/ 350044 w 771525"/>
                <a:gd name="connsiteY6" fmla="*/ 928687 h 1164431"/>
                <a:gd name="connsiteX7" fmla="*/ 354807 w 771525"/>
                <a:gd name="connsiteY7" fmla="*/ 900112 h 1164431"/>
                <a:gd name="connsiteX8" fmla="*/ 321469 w 771525"/>
                <a:gd name="connsiteY8" fmla="*/ 854869 h 1164431"/>
                <a:gd name="connsiteX9" fmla="*/ 323850 w 771525"/>
                <a:gd name="connsiteY9" fmla="*/ 785812 h 1164431"/>
                <a:gd name="connsiteX10" fmla="*/ 280988 w 771525"/>
                <a:gd name="connsiteY10" fmla="*/ 735806 h 1164431"/>
                <a:gd name="connsiteX11" fmla="*/ 288132 w 771525"/>
                <a:gd name="connsiteY11" fmla="*/ 697706 h 1164431"/>
                <a:gd name="connsiteX12" fmla="*/ 316707 w 771525"/>
                <a:gd name="connsiteY12" fmla="*/ 681037 h 1164431"/>
                <a:gd name="connsiteX13" fmla="*/ 330994 w 771525"/>
                <a:gd name="connsiteY13" fmla="*/ 707231 h 1164431"/>
                <a:gd name="connsiteX14" fmla="*/ 354807 w 771525"/>
                <a:gd name="connsiteY14" fmla="*/ 726281 h 1164431"/>
                <a:gd name="connsiteX15" fmla="*/ 369094 w 771525"/>
                <a:gd name="connsiteY15" fmla="*/ 745331 h 1164431"/>
                <a:gd name="connsiteX16" fmla="*/ 378619 w 771525"/>
                <a:gd name="connsiteY16" fmla="*/ 781050 h 1164431"/>
                <a:gd name="connsiteX17" fmla="*/ 395288 w 771525"/>
                <a:gd name="connsiteY17" fmla="*/ 797719 h 1164431"/>
                <a:gd name="connsiteX18" fmla="*/ 409575 w 771525"/>
                <a:gd name="connsiteY18" fmla="*/ 792956 h 1164431"/>
                <a:gd name="connsiteX19" fmla="*/ 426244 w 771525"/>
                <a:gd name="connsiteY19" fmla="*/ 785812 h 1164431"/>
                <a:gd name="connsiteX20" fmla="*/ 423863 w 771525"/>
                <a:gd name="connsiteY20" fmla="*/ 676275 h 1164431"/>
                <a:gd name="connsiteX21" fmla="*/ 409575 w 771525"/>
                <a:gd name="connsiteY21" fmla="*/ 640556 h 1164431"/>
                <a:gd name="connsiteX22" fmla="*/ 411957 w 771525"/>
                <a:gd name="connsiteY22" fmla="*/ 614362 h 1164431"/>
                <a:gd name="connsiteX23" fmla="*/ 426244 w 771525"/>
                <a:gd name="connsiteY23" fmla="*/ 566737 h 1164431"/>
                <a:gd name="connsiteX24" fmla="*/ 473869 w 771525"/>
                <a:gd name="connsiteY24" fmla="*/ 566737 h 1164431"/>
                <a:gd name="connsiteX25" fmla="*/ 488157 w 771525"/>
                <a:gd name="connsiteY25" fmla="*/ 552450 h 1164431"/>
                <a:gd name="connsiteX26" fmla="*/ 509588 w 771525"/>
                <a:gd name="connsiteY26" fmla="*/ 502444 h 1164431"/>
                <a:gd name="connsiteX27" fmla="*/ 604838 w 771525"/>
                <a:gd name="connsiteY27" fmla="*/ 457200 h 1164431"/>
                <a:gd name="connsiteX28" fmla="*/ 628650 w 771525"/>
                <a:gd name="connsiteY28" fmla="*/ 447675 h 1164431"/>
                <a:gd name="connsiteX29" fmla="*/ 638175 w 771525"/>
                <a:gd name="connsiteY29" fmla="*/ 402431 h 1164431"/>
                <a:gd name="connsiteX30" fmla="*/ 638175 w 771525"/>
                <a:gd name="connsiteY30" fmla="*/ 361950 h 1164431"/>
                <a:gd name="connsiteX31" fmla="*/ 640557 w 771525"/>
                <a:gd name="connsiteY31" fmla="*/ 340519 h 1164431"/>
                <a:gd name="connsiteX32" fmla="*/ 652463 w 771525"/>
                <a:gd name="connsiteY32" fmla="*/ 333375 h 1164431"/>
                <a:gd name="connsiteX33" fmla="*/ 742950 w 771525"/>
                <a:gd name="connsiteY33" fmla="*/ 297656 h 1164431"/>
                <a:gd name="connsiteX34" fmla="*/ 766763 w 771525"/>
                <a:gd name="connsiteY34" fmla="*/ 280987 h 1164431"/>
                <a:gd name="connsiteX35" fmla="*/ 754857 w 771525"/>
                <a:gd name="connsiteY35" fmla="*/ 252412 h 1164431"/>
                <a:gd name="connsiteX36" fmla="*/ 742950 w 771525"/>
                <a:gd name="connsiteY36" fmla="*/ 221456 h 1164431"/>
                <a:gd name="connsiteX37" fmla="*/ 771525 w 771525"/>
                <a:gd name="connsiteY37" fmla="*/ 192881 h 1164431"/>
                <a:gd name="connsiteX38" fmla="*/ 752475 w 771525"/>
                <a:gd name="connsiteY38" fmla="*/ 161925 h 1164431"/>
                <a:gd name="connsiteX39" fmla="*/ 752475 w 771525"/>
                <a:gd name="connsiteY39" fmla="*/ 119062 h 1164431"/>
                <a:gd name="connsiteX40" fmla="*/ 719138 w 771525"/>
                <a:gd name="connsiteY40" fmla="*/ 85725 h 1164431"/>
                <a:gd name="connsiteX41" fmla="*/ 671513 w 771525"/>
                <a:gd name="connsiteY41" fmla="*/ 52387 h 1164431"/>
                <a:gd name="connsiteX42" fmla="*/ 645319 w 771525"/>
                <a:gd name="connsiteY42" fmla="*/ 35719 h 1164431"/>
                <a:gd name="connsiteX43" fmla="*/ 642938 w 771525"/>
                <a:gd name="connsiteY43" fmla="*/ 4762 h 1164431"/>
                <a:gd name="connsiteX44" fmla="*/ 609600 w 771525"/>
                <a:gd name="connsiteY44" fmla="*/ 0 h 1164431"/>
                <a:gd name="connsiteX45" fmla="*/ 583407 w 771525"/>
                <a:gd name="connsiteY45" fmla="*/ 23812 h 1164431"/>
                <a:gd name="connsiteX46" fmla="*/ 564357 w 771525"/>
                <a:gd name="connsiteY46" fmla="*/ 19050 h 1164431"/>
                <a:gd name="connsiteX47" fmla="*/ 554832 w 771525"/>
                <a:gd name="connsiteY47" fmla="*/ 42862 h 1164431"/>
                <a:gd name="connsiteX48" fmla="*/ 509588 w 771525"/>
                <a:gd name="connsiteY48" fmla="*/ 76200 h 1164431"/>
                <a:gd name="connsiteX49" fmla="*/ 407194 w 771525"/>
                <a:gd name="connsiteY49" fmla="*/ 114300 h 1164431"/>
                <a:gd name="connsiteX50" fmla="*/ 381000 w 771525"/>
                <a:gd name="connsiteY50" fmla="*/ 152400 h 1164431"/>
                <a:gd name="connsiteX51" fmla="*/ 340519 w 771525"/>
                <a:gd name="connsiteY51" fmla="*/ 140494 h 1164431"/>
                <a:gd name="connsiteX52" fmla="*/ 245269 w 771525"/>
                <a:gd name="connsiteY52" fmla="*/ 145256 h 1164431"/>
                <a:gd name="connsiteX53" fmla="*/ 250032 w 771525"/>
                <a:gd name="connsiteY53" fmla="*/ 154781 h 1164431"/>
                <a:gd name="connsiteX54" fmla="*/ 309563 w 771525"/>
                <a:gd name="connsiteY54" fmla="*/ 204787 h 1164431"/>
                <a:gd name="connsiteX55" fmla="*/ 211932 w 771525"/>
                <a:gd name="connsiteY55" fmla="*/ 328612 h 1164431"/>
                <a:gd name="connsiteX56" fmla="*/ 173832 w 771525"/>
                <a:gd name="connsiteY56" fmla="*/ 319087 h 1164431"/>
                <a:gd name="connsiteX57" fmla="*/ 80963 w 771525"/>
                <a:gd name="connsiteY57" fmla="*/ 452437 h 1164431"/>
                <a:gd name="connsiteX58" fmla="*/ 97632 w 771525"/>
                <a:gd name="connsiteY58" fmla="*/ 464344 h 1164431"/>
                <a:gd name="connsiteX59" fmla="*/ 114300 w 771525"/>
                <a:gd name="connsiteY59" fmla="*/ 504825 h 1164431"/>
                <a:gd name="connsiteX60" fmla="*/ 92869 w 771525"/>
                <a:gd name="connsiteY60" fmla="*/ 566737 h 1164431"/>
                <a:gd name="connsiteX61" fmla="*/ 102394 w 771525"/>
                <a:gd name="connsiteY61" fmla="*/ 640556 h 1164431"/>
                <a:gd name="connsiteX62" fmla="*/ 73819 w 771525"/>
                <a:gd name="connsiteY62" fmla="*/ 678656 h 1164431"/>
                <a:gd name="connsiteX63" fmla="*/ 73819 w 771525"/>
                <a:gd name="connsiteY63" fmla="*/ 704850 h 1164431"/>
                <a:gd name="connsiteX64" fmla="*/ 61913 w 771525"/>
                <a:gd name="connsiteY64" fmla="*/ 733425 h 1164431"/>
                <a:gd name="connsiteX65" fmla="*/ 88107 w 771525"/>
                <a:gd name="connsiteY65" fmla="*/ 762000 h 1164431"/>
                <a:gd name="connsiteX66" fmla="*/ 135732 w 771525"/>
                <a:gd name="connsiteY66" fmla="*/ 850106 h 1164431"/>
                <a:gd name="connsiteX67" fmla="*/ 69057 w 771525"/>
                <a:gd name="connsiteY67" fmla="*/ 876300 h 1164431"/>
                <a:gd name="connsiteX68" fmla="*/ 45244 w 771525"/>
                <a:gd name="connsiteY68" fmla="*/ 928687 h 1164431"/>
                <a:gd name="connsiteX69" fmla="*/ 33338 w 771525"/>
                <a:gd name="connsiteY69" fmla="*/ 983456 h 1164431"/>
                <a:gd name="connsiteX70" fmla="*/ 2382 w 771525"/>
                <a:gd name="connsiteY70" fmla="*/ 973931 h 1164431"/>
                <a:gd name="connsiteX71" fmla="*/ 0 w 771525"/>
                <a:gd name="connsiteY71" fmla="*/ 1021556 h 1164431"/>
                <a:gd name="connsiteX72" fmla="*/ 16669 w 771525"/>
                <a:gd name="connsiteY72" fmla="*/ 1031081 h 1164431"/>
                <a:gd name="connsiteX73" fmla="*/ 57150 w 771525"/>
                <a:gd name="connsiteY73" fmla="*/ 1040606 h 1164431"/>
                <a:gd name="connsiteX74" fmla="*/ 85725 w 771525"/>
                <a:gd name="connsiteY74" fmla="*/ 1054894 h 1164431"/>
                <a:gd name="connsiteX75" fmla="*/ 102394 w 771525"/>
                <a:gd name="connsiteY75" fmla="*/ 1109662 h 1164431"/>
                <a:gd name="connsiteX76" fmla="*/ 130969 w 771525"/>
                <a:gd name="connsiteY76" fmla="*/ 1135856 h 1164431"/>
                <a:gd name="connsiteX77" fmla="*/ 157163 w 771525"/>
                <a:gd name="connsiteY77" fmla="*/ 1164431 h 1164431"/>
                <a:gd name="connsiteX78" fmla="*/ 202407 w 771525"/>
                <a:gd name="connsiteY78" fmla="*/ 1131094 h 1164431"/>
                <a:gd name="connsiteX0" fmla="*/ 202407 w 771525"/>
                <a:gd name="connsiteY0" fmla="*/ 1131094 h 1164431"/>
                <a:gd name="connsiteX1" fmla="*/ 221457 w 771525"/>
                <a:gd name="connsiteY1" fmla="*/ 1064419 h 1164431"/>
                <a:gd name="connsiteX2" fmla="*/ 238125 w 771525"/>
                <a:gd name="connsiteY2" fmla="*/ 1042987 h 1164431"/>
                <a:gd name="connsiteX3" fmla="*/ 247650 w 771525"/>
                <a:gd name="connsiteY3" fmla="*/ 1012031 h 1164431"/>
                <a:gd name="connsiteX4" fmla="*/ 283369 w 771525"/>
                <a:gd name="connsiteY4" fmla="*/ 985837 h 1164431"/>
                <a:gd name="connsiteX5" fmla="*/ 319088 w 771525"/>
                <a:gd name="connsiteY5" fmla="*/ 962025 h 1164431"/>
                <a:gd name="connsiteX6" fmla="*/ 350044 w 771525"/>
                <a:gd name="connsiteY6" fmla="*/ 928687 h 1164431"/>
                <a:gd name="connsiteX7" fmla="*/ 354807 w 771525"/>
                <a:gd name="connsiteY7" fmla="*/ 900112 h 1164431"/>
                <a:gd name="connsiteX8" fmla="*/ 321469 w 771525"/>
                <a:gd name="connsiteY8" fmla="*/ 854869 h 1164431"/>
                <a:gd name="connsiteX9" fmla="*/ 323850 w 771525"/>
                <a:gd name="connsiteY9" fmla="*/ 785812 h 1164431"/>
                <a:gd name="connsiteX10" fmla="*/ 280988 w 771525"/>
                <a:gd name="connsiteY10" fmla="*/ 735806 h 1164431"/>
                <a:gd name="connsiteX11" fmla="*/ 288132 w 771525"/>
                <a:gd name="connsiteY11" fmla="*/ 697706 h 1164431"/>
                <a:gd name="connsiteX12" fmla="*/ 316707 w 771525"/>
                <a:gd name="connsiteY12" fmla="*/ 681037 h 1164431"/>
                <a:gd name="connsiteX13" fmla="*/ 330994 w 771525"/>
                <a:gd name="connsiteY13" fmla="*/ 707231 h 1164431"/>
                <a:gd name="connsiteX14" fmla="*/ 354807 w 771525"/>
                <a:gd name="connsiteY14" fmla="*/ 726281 h 1164431"/>
                <a:gd name="connsiteX15" fmla="*/ 369094 w 771525"/>
                <a:gd name="connsiteY15" fmla="*/ 745331 h 1164431"/>
                <a:gd name="connsiteX16" fmla="*/ 378619 w 771525"/>
                <a:gd name="connsiteY16" fmla="*/ 781050 h 1164431"/>
                <a:gd name="connsiteX17" fmla="*/ 395288 w 771525"/>
                <a:gd name="connsiteY17" fmla="*/ 797719 h 1164431"/>
                <a:gd name="connsiteX18" fmla="*/ 409575 w 771525"/>
                <a:gd name="connsiteY18" fmla="*/ 792956 h 1164431"/>
                <a:gd name="connsiteX19" fmla="*/ 426244 w 771525"/>
                <a:gd name="connsiteY19" fmla="*/ 785812 h 1164431"/>
                <a:gd name="connsiteX20" fmla="*/ 423863 w 771525"/>
                <a:gd name="connsiteY20" fmla="*/ 676275 h 1164431"/>
                <a:gd name="connsiteX21" fmla="*/ 409575 w 771525"/>
                <a:gd name="connsiteY21" fmla="*/ 640556 h 1164431"/>
                <a:gd name="connsiteX22" fmla="*/ 411957 w 771525"/>
                <a:gd name="connsiteY22" fmla="*/ 614362 h 1164431"/>
                <a:gd name="connsiteX23" fmla="*/ 426244 w 771525"/>
                <a:gd name="connsiteY23" fmla="*/ 566737 h 1164431"/>
                <a:gd name="connsiteX24" fmla="*/ 473869 w 771525"/>
                <a:gd name="connsiteY24" fmla="*/ 566737 h 1164431"/>
                <a:gd name="connsiteX25" fmla="*/ 488157 w 771525"/>
                <a:gd name="connsiteY25" fmla="*/ 552450 h 1164431"/>
                <a:gd name="connsiteX26" fmla="*/ 509588 w 771525"/>
                <a:gd name="connsiteY26" fmla="*/ 502444 h 1164431"/>
                <a:gd name="connsiteX27" fmla="*/ 604838 w 771525"/>
                <a:gd name="connsiteY27" fmla="*/ 457200 h 1164431"/>
                <a:gd name="connsiteX28" fmla="*/ 628650 w 771525"/>
                <a:gd name="connsiteY28" fmla="*/ 447675 h 1164431"/>
                <a:gd name="connsiteX29" fmla="*/ 638175 w 771525"/>
                <a:gd name="connsiteY29" fmla="*/ 402431 h 1164431"/>
                <a:gd name="connsiteX30" fmla="*/ 638175 w 771525"/>
                <a:gd name="connsiteY30" fmla="*/ 361950 h 1164431"/>
                <a:gd name="connsiteX31" fmla="*/ 640557 w 771525"/>
                <a:gd name="connsiteY31" fmla="*/ 340519 h 1164431"/>
                <a:gd name="connsiteX32" fmla="*/ 652463 w 771525"/>
                <a:gd name="connsiteY32" fmla="*/ 333375 h 1164431"/>
                <a:gd name="connsiteX33" fmla="*/ 742950 w 771525"/>
                <a:gd name="connsiteY33" fmla="*/ 297656 h 1164431"/>
                <a:gd name="connsiteX34" fmla="*/ 766763 w 771525"/>
                <a:gd name="connsiteY34" fmla="*/ 280987 h 1164431"/>
                <a:gd name="connsiteX35" fmla="*/ 754857 w 771525"/>
                <a:gd name="connsiteY35" fmla="*/ 252412 h 1164431"/>
                <a:gd name="connsiteX36" fmla="*/ 742950 w 771525"/>
                <a:gd name="connsiteY36" fmla="*/ 221456 h 1164431"/>
                <a:gd name="connsiteX37" fmla="*/ 771525 w 771525"/>
                <a:gd name="connsiteY37" fmla="*/ 192881 h 1164431"/>
                <a:gd name="connsiteX38" fmla="*/ 752475 w 771525"/>
                <a:gd name="connsiteY38" fmla="*/ 161925 h 1164431"/>
                <a:gd name="connsiteX39" fmla="*/ 752475 w 771525"/>
                <a:gd name="connsiteY39" fmla="*/ 119062 h 1164431"/>
                <a:gd name="connsiteX40" fmla="*/ 719138 w 771525"/>
                <a:gd name="connsiteY40" fmla="*/ 85725 h 1164431"/>
                <a:gd name="connsiteX41" fmla="*/ 671513 w 771525"/>
                <a:gd name="connsiteY41" fmla="*/ 52387 h 1164431"/>
                <a:gd name="connsiteX42" fmla="*/ 645319 w 771525"/>
                <a:gd name="connsiteY42" fmla="*/ 35719 h 1164431"/>
                <a:gd name="connsiteX43" fmla="*/ 642938 w 771525"/>
                <a:gd name="connsiteY43" fmla="*/ 4762 h 1164431"/>
                <a:gd name="connsiteX44" fmla="*/ 609600 w 771525"/>
                <a:gd name="connsiteY44" fmla="*/ 0 h 1164431"/>
                <a:gd name="connsiteX45" fmla="*/ 583407 w 771525"/>
                <a:gd name="connsiteY45" fmla="*/ 23812 h 1164431"/>
                <a:gd name="connsiteX46" fmla="*/ 564357 w 771525"/>
                <a:gd name="connsiteY46" fmla="*/ 19050 h 1164431"/>
                <a:gd name="connsiteX47" fmla="*/ 554832 w 771525"/>
                <a:gd name="connsiteY47" fmla="*/ 42862 h 1164431"/>
                <a:gd name="connsiteX48" fmla="*/ 509588 w 771525"/>
                <a:gd name="connsiteY48" fmla="*/ 76200 h 1164431"/>
                <a:gd name="connsiteX49" fmla="*/ 407194 w 771525"/>
                <a:gd name="connsiteY49" fmla="*/ 114300 h 1164431"/>
                <a:gd name="connsiteX50" fmla="*/ 381000 w 771525"/>
                <a:gd name="connsiteY50" fmla="*/ 152400 h 1164431"/>
                <a:gd name="connsiteX51" fmla="*/ 340519 w 771525"/>
                <a:gd name="connsiteY51" fmla="*/ 140494 h 1164431"/>
                <a:gd name="connsiteX52" fmla="*/ 245269 w 771525"/>
                <a:gd name="connsiteY52" fmla="*/ 145256 h 1164431"/>
                <a:gd name="connsiteX53" fmla="*/ 250032 w 771525"/>
                <a:gd name="connsiteY53" fmla="*/ 154781 h 1164431"/>
                <a:gd name="connsiteX54" fmla="*/ 309563 w 771525"/>
                <a:gd name="connsiteY54" fmla="*/ 204787 h 1164431"/>
                <a:gd name="connsiteX55" fmla="*/ 211932 w 771525"/>
                <a:gd name="connsiteY55" fmla="*/ 328612 h 1164431"/>
                <a:gd name="connsiteX56" fmla="*/ 173832 w 771525"/>
                <a:gd name="connsiteY56" fmla="*/ 319087 h 1164431"/>
                <a:gd name="connsiteX57" fmla="*/ 80963 w 771525"/>
                <a:gd name="connsiteY57" fmla="*/ 452437 h 1164431"/>
                <a:gd name="connsiteX58" fmla="*/ 97632 w 771525"/>
                <a:gd name="connsiteY58" fmla="*/ 464344 h 1164431"/>
                <a:gd name="connsiteX59" fmla="*/ 114300 w 771525"/>
                <a:gd name="connsiteY59" fmla="*/ 504825 h 1164431"/>
                <a:gd name="connsiteX60" fmla="*/ 92869 w 771525"/>
                <a:gd name="connsiteY60" fmla="*/ 566737 h 1164431"/>
                <a:gd name="connsiteX61" fmla="*/ 102394 w 771525"/>
                <a:gd name="connsiteY61" fmla="*/ 640556 h 1164431"/>
                <a:gd name="connsiteX62" fmla="*/ 73819 w 771525"/>
                <a:gd name="connsiteY62" fmla="*/ 678656 h 1164431"/>
                <a:gd name="connsiteX63" fmla="*/ 73819 w 771525"/>
                <a:gd name="connsiteY63" fmla="*/ 704850 h 1164431"/>
                <a:gd name="connsiteX64" fmla="*/ 61913 w 771525"/>
                <a:gd name="connsiteY64" fmla="*/ 733425 h 1164431"/>
                <a:gd name="connsiteX65" fmla="*/ 88107 w 771525"/>
                <a:gd name="connsiteY65" fmla="*/ 762000 h 1164431"/>
                <a:gd name="connsiteX66" fmla="*/ 135732 w 771525"/>
                <a:gd name="connsiteY66" fmla="*/ 850106 h 1164431"/>
                <a:gd name="connsiteX67" fmla="*/ 69057 w 771525"/>
                <a:gd name="connsiteY67" fmla="*/ 876300 h 1164431"/>
                <a:gd name="connsiteX68" fmla="*/ 45244 w 771525"/>
                <a:gd name="connsiteY68" fmla="*/ 928687 h 1164431"/>
                <a:gd name="connsiteX69" fmla="*/ 33338 w 771525"/>
                <a:gd name="connsiteY69" fmla="*/ 983456 h 1164431"/>
                <a:gd name="connsiteX70" fmla="*/ 2382 w 771525"/>
                <a:gd name="connsiteY70" fmla="*/ 973931 h 1164431"/>
                <a:gd name="connsiteX71" fmla="*/ 0 w 771525"/>
                <a:gd name="connsiteY71" fmla="*/ 1021556 h 1164431"/>
                <a:gd name="connsiteX72" fmla="*/ 16669 w 771525"/>
                <a:gd name="connsiteY72" fmla="*/ 1031081 h 1164431"/>
                <a:gd name="connsiteX73" fmla="*/ 57150 w 771525"/>
                <a:gd name="connsiteY73" fmla="*/ 1040606 h 1164431"/>
                <a:gd name="connsiteX74" fmla="*/ 85725 w 771525"/>
                <a:gd name="connsiteY74" fmla="*/ 1054894 h 1164431"/>
                <a:gd name="connsiteX75" fmla="*/ 102394 w 771525"/>
                <a:gd name="connsiteY75" fmla="*/ 1109662 h 1164431"/>
                <a:gd name="connsiteX76" fmla="*/ 130969 w 771525"/>
                <a:gd name="connsiteY76" fmla="*/ 1135856 h 1164431"/>
                <a:gd name="connsiteX77" fmla="*/ 157163 w 771525"/>
                <a:gd name="connsiteY77" fmla="*/ 1164431 h 1164431"/>
                <a:gd name="connsiteX78" fmla="*/ 185738 w 771525"/>
                <a:gd name="connsiteY78" fmla="*/ 1140619 h 1164431"/>
                <a:gd name="connsiteX79" fmla="*/ 202407 w 771525"/>
                <a:gd name="connsiteY79" fmla="*/ 1131094 h 1164431"/>
                <a:gd name="connsiteX0" fmla="*/ 202407 w 771525"/>
                <a:gd name="connsiteY0" fmla="*/ 1131094 h 1164431"/>
                <a:gd name="connsiteX1" fmla="*/ 221457 w 771525"/>
                <a:gd name="connsiteY1" fmla="*/ 1064419 h 1164431"/>
                <a:gd name="connsiteX2" fmla="*/ 238125 w 771525"/>
                <a:gd name="connsiteY2" fmla="*/ 1042987 h 1164431"/>
                <a:gd name="connsiteX3" fmla="*/ 247650 w 771525"/>
                <a:gd name="connsiteY3" fmla="*/ 1012031 h 1164431"/>
                <a:gd name="connsiteX4" fmla="*/ 283369 w 771525"/>
                <a:gd name="connsiteY4" fmla="*/ 985837 h 1164431"/>
                <a:gd name="connsiteX5" fmla="*/ 319088 w 771525"/>
                <a:gd name="connsiteY5" fmla="*/ 962025 h 1164431"/>
                <a:gd name="connsiteX6" fmla="*/ 350044 w 771525"/>
                <a:gd name="connsiteY6" fmla="*/ 928687 h 1164431"/>
                <a:gd name="connsiteX7" fmla="*/ 354807 w 771525"/>
                <a:gd name="connsiteY7" fmla="*/ 900112 h 1164431"/>
                <a:gd name="connsiteX8" fmla="*/ 321469 w 771525"/>
                <a:gd name="connsiteY8" fmla="*/ 854869 h 1164431"/>
                <a:gd name="connsiteX9" fmla="*/ 323850 w 771525"/>
                <a:gd name="connsiteY9" fmla="*/ 785812 h 1164431"/>
                <a:gd name="connsiteX10" fmla="*/ 280988 w 771525"/>
                <a:gd name="connsiteY10" fmla="*/ 735806 h 1164431"/>
                <a:gd name="connsiteX11" fmla="*/ 288132 w 771525"/>
                <a:gd name="connsiteY11" fmla="*/ 697706 h 1164431"/>
                <a:gd name="connsiteX12" fmla="*/ 316707 w 771525"/>
                <a:gd name="connsiteY12" fmla="*/ 681037 h 1164431"/>
                <a:gd name="connsiteX13" fmla="*/ 330994 w 771525"/>
                <a:gd name="connsiteY13" fmla="*/ 707231 h 1164431"/>
                <a:gd name="connsiteX14" fmla="*/ 354807 w 771525"/>
                <a:gd name="connsiteY14" fmla="*/ 726281 h 1164431"/>
                <a:gd name="connsiteX15" fmla="*/ 369094 w 771525"/>
                <a:gd name="connsiteY15" fmla="*/ 745331 h 1164431"/>
                <a:gd name="connsiteX16" fmla="*/ 378619 w 771525"/>
                <a:gd name="connsiteY16" fmla="*/ 781050 h 1164431"/>
                <a:gd name="connsiteX17" fmla="*/ 395288 w 771525"/>
                <a:gd name="connsiteY17" fmla="*/ 797719 h 1164431"/>
                <a:gd name="connsiteX18" fmla="*/ 409575 w 771525"/>
                <a:gd name="connsiteY18" fmla="*/ 792956 h 1164431"/>
                <a:gd name="connsiteX19" fmla="*/ 426244 w 771525"/>
                <a:gd name="connsiteY19" fmla="*/ 785812 h 1164431"/>
                <a:gd name="connsiteX20" fmla="*/ 423863 w 771525"/>
                <a:gd name="connsiteY20" fmla="*/ 676275 h 1164431"/>
                <a:gd name="connsiteX21" fmla="*/ 409575 w 771525"/>
                <a:gd name="connsiteY21" fmla="*/ 640556 h 1164431"/>
                <a:gd name="connsiteX22" fmla="*/ 411957 w 771525"/>
                <a:gd name="connsiteY22" fmla="*/ 614362 h 1164431"/>
                <a:gd name="connsiteX23" fmla="*/ 426244 w 771525"/>
                <a:gd name="connsiteY23" fmla="*/ 566737 h 1164431"/>
                <a:gd name="connsiteX24" fmla="*/ 473869 w 771525"/>
                <a:gd name="connsiteY24" fmla="*/ 566737 h 1164431"/>
                <a:gd name="connsiteX25" fmla="*/ 488157 w 771525"/>
                <a:gd name="connsiteY25" fmla="*/ 552450 h 1164431"/>
                <a:gd name="connsiteX26" fmla="*/ 509588 w 771525"/>
                <a:gd name="connsiteY26" fmla="*/ 502444 h 1164431"/>
                <a:gd name="connsiteX27" fmla="*/ 604838 w 771525"/>
                <a:gd name="connsiteY27" fmla="*/ 457200 h 1164431"/>
                <a:gd name="connsiteX28" fmla="*/ 628650 w 771525"/>
                <a:gd name="connsiteY28" fmla="*/ 447675 h 1164431"/>
                <a:gd name="connsiteX29" fmla="*/ 638175 w 771525"/>
                <a:gd name="connsiteY29" fmla="*/ 402431 h 1164431"/>
                <a:gd name="connsiteX30" fmla="*/ 638175 w 771525"/>
                <a:gd name="connsiteY30" fmla="*/ 361950 h 1164431"/>
                <a:gd name="connsiteX31" fmla="*/ 640557 w 771525"/>
                <a:gd name="connsiteY31" fmla="*/ 340519 h 1164431"/>
                <a:gd name="connsiteX32" fmla="*/ 652463 w 771525"/>
                <a:gd name="connsiteY32" fmla="*/ 333375 h 1164431"/>
                <a:gd name="connsiteX33" fmla="*/ 742950 w 771525"/>
                <a:gd name="connsiteY33" fmla="*/ 297656 h 1164431"/>
                <a:gd name="connsiteX34" fmla="*/ 766763 w 771525"/>
                <a:gd name="connsiteY34" fmla="*/ 280987 h 1164431"/>
                <a:gd name="connsiteX35" fmla="*/ 754857 w 771525"/>
                <a:gd name="connsiteY35" fmla="*/ 252412 h 1164431"/>
                <a:gd name="connsiteX36" fmla="*/ 742950 w 771525"/>
                <a:gd name="connsiteY36" fmla="*/ 221456 h 1164431"/>
                <a:gd name="connsiteX37" fmla="*/ 771525 w 771525"/>
                <a:gd name="connsiteY37" fmla="*/ 192881 h 1164431"/>
                <a:gd name="connsiteX38" fmla="*/ 752475 w 771525"/>
                <a:gd name="connsiteY38" fmla="*/ 161925 h 1164431"/>
                <a:gd name="connsiteX39" fmla="*/ 752475 w 771525"/>
                <a:gd name="connsiteY39" fmla="*/ 119062 h 1164431"/>
                <a:gd name="connsiteX40" fmla="*/ 719138 w 771525"/>
                <a:gd name="connsiteY40" fmla="*/ 85725 h 1164431"/>
                <a:gd name="connsiteX41" fmla="*/ 671513 w 771525"/>
                <a:gd name="connsiteY41" fmla="*/ 52387 h 1164431"/>
                <a:gd name="connsiteX42" fmla="*/ 645319 w 771525"/>
                <a:gd name="connsiteY42" fmla="*/ 35719 h 1164431"/>
                <a:gd name="connsiteX43" fmla="*/ 642938 w 771525"/>
                <a:gd name="connsiteY43" fmla="*/ 4762 h 1164431"/>
                <a:gd name="connsiteX44" fmla="*/ 609600 w 771525"/>
                <a:gd name="connsiteY44" fmla="*/ 0 h 1164431"/>
                <a:gd name="connsiteX45" fmla="*/ 583407 w 771525"/>
                <a:gd name="connsiteY45" fmla="*/ 23812 h 1164431"/>
                <a:gd name="connsiteX46" fmla="*/ 564357 w 771525"/>
                <a:gd name="connsiteY46" fmla="*/ 19050 h 1164431"/>
                <a:gd name="connsiteX47" fmla="*/ 554832 w 771525"/>
                <a:gd name="connsiteY47" fmla="*/ 42862 h 1164431"/>
                <a:gd name="connsiteX48" fmla="*/ 509588 w 771525"/>
                <a:gd name="connsiteY48" fmla="*/ 76200 h 1164431"/>
                <a:gd name="connsiteX49" fmla="*/ 407194 w 771525"/>
                <a:gd name="connsiteY49" fmla="*/ 114300 h 1164431"/>
                <a:gd name="connsiteX50" fmla="*/ 381000 w 771525"/>
                <a:gd name="connsiteY50" fmla="*/ 152400 h 1164431"/>
                <a:gd name="connsiteX51" fmla="*/ 340519 w 771525"/>
                <a:gd name="connsiteY51" fmla="*/ 140494 h 1164431"/>
                <a:gd name="connsiteX52" fmla="*/ 245269 w 771525"/>
                <a:gd name="connsiteY52" fmla="*/ 145256 h 1164431"/>
                <a:gd name="connsiteX53" fmla="*/ 250032 w 771525"/>
                <a:gd name="connsiteY53" fmla="*/ 154781 h 1164431"/>
                <a:gd name="connsiteX54" fmla="*/ 309563 w 771525"/>
                <a:gd name="connsiteY54" fmla="*/ 204787 h 1164431"/>
                <a:gd name="connsiteX55" fmla="*/ 211932 w 771525"/>
                <a:gd name="connsiteY55" fmla="*/ 328612 h 1164431"/>
                <a:gd name="connsiteX56" fmla="*/ 173832 w 771525"/>
                <a:gd name="connsiteY56" fmla="*/ 319087 h 1164431"/>
                <a:gd name="connsiteX57" fmla="*/ 80963 w 771525"/>
                <a:gd name="connsiteY57" fmla="*/ 452437 h 1164431"/>
                <a:gd name="connsiteX58" fmla="*/ 97632 w 771525"/>
                <a:gd name="connsiteY58" fmla="*/ 464344 h 1164431"/>
                <a:gd name="connsiteX59" fmla="*/ 114300 w 771525"/>
                <a:gd name="connsiteY59" fmla="*/ 504825 h 1164431"/>
                <a:gd name="connsiteX60" fmla="*/ 92869 w 771525"/>
                <a:gd name="connsiteY60" fmla="*/ 566737 h 1164431"/>
                <a:gd name="connsiteX61" fmla="*/ 102394 w 771525"/>
                <a:gd name="connsiteY61" fmla="*/ 640556 h 1164431"/>
                <a:gd name="connsiteX62" fmla="*/ 73819 w 771525"/>
                <a:gd name="connsiteY62" fmla="*/ 678656 h 1164431"/>
                <a:gd name="connsiteX63" fmla="*/ 73819 w 771525"/>
                <a:gd name="connsiteY63" fmla="*/ 704850 h 1164431"/>
                <a:gd name="connsiteX64" fmla="*/ 61913 w 771525"/>
                <a:gd name="connsiteY64" fmla="*/ 733425 h 1164431"/>
                <a:gd name="connsiteX65" fmla="*/ 88107 w 771525"/>
                <a:gd name="connsiteY65" fmla="*/ 762000 h 1164431"/>
                <a:gd name="connsiteX66" fmla="*/ 135732 w 771525"/>
                <a:gd name="connsiteY66" fmla="*/ 850106 h 1164431"/>
                <a:gd name="connsiteX67" fmla="*/ 69057 w 771525"/>
                <a:gd name="connsiteY67" fmla="*/ 876300 h 1164431"/>
                <a:gd name="connsiteX68" fmla="*/ 45244 w 771525"/>
                <a:gd name="connsiteY68" fmla="*/ 928687 h 1164431"/>
                <a:gd name="connsiteX69" fmla="*/ 33338 w 771525"/>
                <a:gd name="connsiteY69" fmla="*/ 983456 h 1164431"/>
                <a:gd name="connsiteX70" fmla="*/ 2382 w 771525"/>
                <a:gd name="connsiteY70" fmla="*/ 973931 h 1164431"/>
                <a:gd name="connsiteX71" fmla="*/ 0 w 771525"/>
                <a:gd name="connsiteY71" fmla="*/ 1021556 h 1164431"/>
                <a:gd name="connsiteX72" fmla="*/ 16669 w 771525"/>
                <a:gd name="connsiteY72" fmla="*/ 1031081 h 1164431"/>
                <a:gd name="connsiteX73" fmla="*/ 57150 w 771525"/>
                <a:gd name="connsiteY73" fmla="*/ 1040606 h 1164431"/>
                <a:gd name="connsiteX74" fmla="*/ 85725 w 771525"/>
                <a:gd name="connsiteY74" fmla="*/ 1054894 h 1164431"/>
                <a:gd name="connsiteX75" fmla="*/ 102394 w 771525"/>
                <a:gd name="connsiteY75" fmla="*/ 1109662 h 1164431"/>
                <a:gd name="connsiteX76" fmla="*/ 130969 w 771525"/>
                <a:gd name="connsiteY76" fmla="*/ 1135856 h 1164431"/>
                <a:gd name="connsiteX77" fmla="*/ 157163 w 771525"/>
                <a:gd name="connsiteY77" fmla="*/ 1164431 h 1164431"/>
                <a:gd name="connsiteX78" fmla="*/ 192882 w 771525"/>
                <a:gd name="connsiteY78" fmla="*/ 1157288 h 1164431"/>
                <a:gd name="connsiteX79" fmla="*/ 202407 w 771525"/>
                <a:gd name="connsiteY79" fmla="*/ 1131094 h 1164431"/>
                <a:gd name="connsiteX0" fmla="*/ 202407 w 771525"/>
                <a:gd name="connsiteY0" fmla="*/ 1164432 h 1197769"/>
                <a:gd name="connsiteX1" fmla="*/ 221457 w 771525"/>
                <a:gd name="connsiteY1" fmla="*/ 1097757 h 1197769"/>
                <a:gd name="connsiteX2" fmla="*/ 238125 w 771525"/>
                <a:gd name="connsiteY2" fmla="*/ 1076325 h 1197769"/>
                <a:gd name="connsiteX3" fmla="*/ 247650 w 771525"/>
                <a:gd name="connsiteY3" fmla="*/ 1045369 h 1197769"/>
                <a:gd name="connsiteX4" fmla="*/ 283369 w 771525"/>
                <a:gd name="connsiteY4" fmla="*/ 1019175 h 1197769"/>
                <a:gd name="connsiteX5" fmla="*/ 319088 w 771525"/>
                <a:gd name="connsiteY5" fmla="*/ 995363 h 1197769"/>
                <a:gd name="connsiteX6" fmla="*/ 350044 w 771525"/>
                <a:gd name="connsiteY6" fmla="*/ 962025 h 1197769"/>
                <a:gd name="connsiteX7" fmla="*/ 354807 w 771525"/>
                <a:gd name="connsiteY7" fmla="*/ 933450 h 1197769"/>
                <a:gd name="connsiteX8" fmla="*/ 321469 w 771525"/>
                <a:gd name="connsiteY8" fmla="*/ 888207 h 1197769"/>
                <a:gd name="connsiteX9" fmla="*/ 323850 w 771525"/>
                <a:gd name="connsiteY9" fmla="*/ 819150 h 1197769"/>
                <a:gd name="connsiteX10" fmla="*/ 280988 w 771525"/>
                <a:gd name="connsiteY10" fmla="*/ 769144 h 1197769"/>
                <a:gd name="connsiteX11" fmla="*/ 288132 w 771525"/>
                <a:gd name="connsiteY11" fmla="*/ 731044 h 1197769"/>
                <a:gd name="connsiteX12" fmla="*/ 316707 w 771525"/>
                <a:gd name="connsiteY12" fmla="*/ 714375 h 1197769"/>
                <a:gd name="connsiteX13" fmla="*/ 330994 w 771525"/>
                <a:gd name="connsiteY13" fmla="*/ 740569 h 1197769"/>
                <a:gd name="connsiteX14" fmla="*/ 354807 w 771525"/>
                <a:gd name="connsiteY14" fmla="*/ 759619 h 1197769"/>
                <a:gd name="connsiteX15" fmla="*/ 369094 w 771525"/>
                <a:gd name="connsiteY15" fmla="*/ 778669 h 1197769"/>
                <a:gd name="connsiteX16" fmla="*/ 378619 w 771525"/>
                <a:gd name="connsiteY16" fmla="*/ 814388 h 1197769"/>
                <a:gd name="connsiteX17" fmla="*/ 395288 w 771525"/>
                <a:gd name="connsiteY17" fmla="*/ 831057 h 1197769"/>
                <a:gd name="connsiteX18" fmla="*/ 409575 w 771525"/>
                <a:gd name="connsiteY18" fmla="*/ 826294 h 1197769"/>
                <a:gd name="connsiteX19" fmla="*/ 426244 w 771525"/>
                <a:gd name="connsiteY19" fmla="*/ 819150 h 1197769"/>
                <a:gd name="connsiteX20" fmla="*/ 423863 w 771525"/>
                <a:gd name="connsiteY20" fmla="*/ 709613 h 1197769"/>
                <a:gd name="connsiteX21" fmla="*/ 409575 w 771525"/>
                <a:gd name="connsiteY21" fmla="*/ 673894 h 1197769"/>
                <a:gd name="connsiteX22" fmla="*/ 411957 w 771525"/>
                <a:gd name="connsiteY22" fmla="*/ 647700 h 1197769"/>
                <a:gd name="connsiteX23" fmla="*/ 426244 w 771525"/>
                <a:gd name="connsiteY23" fmla="*/ 600075 h 1197769"/>
                <a:gd name="connsiteX24" fmla="*/ 473869 w 771525"/>
                <a:gd name="connsiteY24" fmla="*/ 600075 h 1197769"/>
                <a:gd name="connsiteX25" fmla="*/ 488157 w 771525"/>
                <a:gd name="connsiteY25" fmla="*/ 585788 h 1197769"/>
                <a:gd name="connsiteX26" fmla="*/ 509588 w 771525"/>
                <a:gd name="connsiteY26" fmla="*/ 535782 h 1197769"/>
                <a:gd name="connsiteX27" fmla="*/ 604838 w 771525"/>
                <a:gd name="connsiteY27" fmla="*/ 490538 h 1197769"/>
                <a:gd name="connsiteX28" fmla="*/ 628650 w 771525"/>
                <a:gd name="connsiteY28" fmla="*/ 481013 h 1197769"/>
                <a:gd name="connsiteX29" fmla="*/ 638175 w 771525"/>
                <a:gd name="connsiteY29" fmla="*/ 435769 h 1197769"/>
                <a:gd name="connsiteX30" fmla="*/ 638175 w 771525"/>
                <a:gd name="connsiteY30" fmla="*/ 395288 h 1197769"/>
                <a:gd name="connsiteX31" fmla="*/ 640557 w 771525"/>
                <a:gd name="connsiteY31" fmla="*/ 373857 h 1197769"/>
                <a:gd name="connsiteX32" fmla="*/ 652463 w 771525"/>
                <a:gd name="connsiteY32" fmla="*/ 366713 h 1197769"/>
                <a:gd name="connsiteX33" fmla="*/ 742950 w 771525"/>
                <a:gd name="connsiteY33" fmla="*/ 330994 h 1197769"/>
                <a:gd name="connsiteX34" fmla="*/ 766763 w 771525"/>
                <a:gd name="connsiteY34" fmla="*/ 314325 h 1197769"/>
                <a:gd name="connsiteX35" fmla="*/ 754857 w 771525"/>
                <a:gd name="connsiteY35" fmla="*/ 285750 h 1197769"/>
                <a:gd name="connsiteX36" fmla="*/ 742950 w 771525"/>
                <a:gd name="connsiteY36" fmla="*/ 254794 h 1197769"/>
                <a:gd name="connsiteX37" fmla="*/ 771525 w 771525"/>
                <a:gd name="connsiteY37" fmla="*/ 226219 h 1197769"/>
                <a:gd name="connsiteX38" fmla="*/ 752475 w 771525"/>
                <a:gd name="connsiteY38" fmla="*/ 195263 h 1197769"/>
                <a:gd name="connsiteX39" fmla="*/ 752475 w 771525"/>
                <a:gd name="connsiteY39" fmla="*/ 152400 h 1197769"/>
                <a:gd name="connsiteX40" fmla="*/ 719138 w 771525"/>
                <a:gd name="connsiteY40" fmla="*/ 119063 h 1197769"/>
                <a:gd name="connsiteX41" fmla="*/ 671513 w 771525"/>
                <a:gd name="connsiteY41" fmla="*/ 85725 h 1197769"/>
                <a:gd name="connsiteX42" fmla="*/ 645319 w 771525"/>
                <a:gd name="connsiteY42" fmla="*/ 69057 h 1197769"/>
                <a:gd name="connsiteX43" fmla="*/ 642938 w 771525"/>
                <a:gd name="connsiteY43" fmla="*/ 0 h 1197769"/>
                <a:gd name="connsiteX44" fmla="*/ 609600 w 771525"/>
                <a:gd name="connsiteY44" fmla="*/ 33338 h 1197769"/>
                <a:gd name="connsiteX45" fmla="*/ 583407 w 771525"/>
                <a:gd name="connsiteY45" fmla="*/ 57150 h 1197769"/>
                <a:gd name="connsiteX46" fmla="*/ 564357 w 771525"/>
                <a:gd name="connsiteY46" fmla="*/ 52388 h 1197769"/>
                <a:gd name="connsiteX47" fmla="*/ 554832 w 771525"/>
                <a:gd name="connsiteY47" fmla="*/ 76200 h 1197769"/>
                <a:gd name="connsiteX48" fmla="*/ 509588 w 771525"/>
                <a:gd name="connsiteY48" fmla="*/ 109538 h 1197769"/>
                <a:gd name="connsiteX49" fmla="*/ 407194 w 771525"/>
                <a:gd name="connsiteY49" fmla="*/ 147638 h 1197769"/>
                <a:gd name="connsiteX50" fmla="*/ 381000 w 771525"/>
                <a:gd name="connsiteY50" fmla="*/ 185738 h 1197769"/>
                <a:gd name="connsiteX51" fmla="*/ 340519 w 771525"/>
                <a:gd name="connsiteY51" fmla="*/ 173832 h 1197769"/>
                <a:gd name="connsiteX52" fmla="*/ 245269 w 771525"/>
                <a:gd name="connsiteY52" fmla="*/ 178594 h 1197769"/>
                <a:gd name="connsiteX53" fmla="*/ 250032 w 771525"/>
                <a:gd name="connsiteY53" fmla="*/ 188119 h 1197769"/>
                <a:gd name="connsiteX54" fmla="*/ 309563 w 771525"/>
                <a:gd name="connsiteY54" fmla="*/ 238125 h 1197769"/>
                <a:gd name="connsiteX55" fmla="*/ 211932 w 771525"/>
                <a:gd name="connsiteY55" fmla="*/ 361950 h 1197769"/>
                <a:gd name="connsiteX56" fmla="*/ 173832 w 771525"/>
                <a:gd name="connsiteY56" fmla="*/ 352425 h 1197769"/>
                <a:gd name="connsiteX57" fmla="*/ 80963 w 771525"/>
                <a:gd name="connsiteY57" fmla="*/ 485775 h 1197769"/>
                <a:gd name="connsiteX58" fmla="*/ 97632 w 771525"/>
                <a:gd name="connsiteY58" fmla="*/ 497682 h 1197769"/>
                <a:gd name="connsiteX59" fmla="*/ 114300 w 771525"/>
                <a:gd name="connsiteY59" fmla="*/ 538163 h 1197769"/>
                <a:gd name="connsiteX60" fmla="*/ 92869 w 771525"/>
                <a:gd name="connsiteY60" fmla="*/ 600075 h 1197769"/>
                <a:gd name="connsiteX61" fmla="*/ 102394 w 771525"/>
                <a:gd name="connsiteY61" fmla="*/ 673894 h 1197769"/>
                <a:gd name="connsiteX62" fmla="*/ 73819 w 771525"/>
                <a:gd name="connsiteY62" fmla="*/ 711994 h 1197769"/>
                <a:gd name="connsiteX63" fmla="*/ 73819 w 771525"/>
                <a:gd name="connsiteY63" fmla="*/ 738188 h 1197769"/>
                <a:gd name="connsiteX64" fmla="*/ 61913 w 771525"/>
                <a:gd name="connsiteY64" fmla="*/ 766763 h 1197769"/>
                <a:gd name="connsiteX65" fmla="*/ 88107 w 771525"/>
                <a:gd name="connsiteY65" fmla="*/ 795338 h 1197769"/>
                <a:gd name="connsiteX66" fmla="*/ 135732 w 771525"/>
                <a:gd name="connsiteY66" fmla="*/ 883444 h 1197769"/>
                <a:gd name="connsiteX67" fmla="*/ 69057 w 771525"/>
                <a:gd name="connsiteY67" fmla="*/ 909638 h 1197769"/>
                <a:gd name="connsiteX68" fmla="*/ 45244 w 771525"/>
                <a:gd name="connsiteY68" fmla="*/ 962025 h 1197769"/>
                <a:gd name="connsiteX69" fmla="*/ 33338 w 771525"/>
                <a:gd name="connsiteY69" fmla="*/ 1016794 h 1197769"/>
                <a:gd name="connsiteX70" fmla="*/ 2382 w 771525"/>
                <a:gd name="connsiteY70" fmla="*/ 1007269 h 1197769"/>
                <a:gd name="connsiteX71" fmla="*/ 0 w 771525"/>
                <a:gd name="connsiteY71" fmla="*/ 1054894 h 1197769"/>
                <a:gd name="connsiteX72" fmla="*/ 16669 w 771525"/>
                <a:gd name="connsiteY72" fmla="*/ 1064419 h 1197769"/>
                <a:gd name="connsiteX73" fmla="*/ 57150 w 771525"/>
                <a:gd name="connsiteY73" fmla="*/ 1073944 h 1197769"/>
                <a:gd name="connsiteX74" fmla="*/ 85725 w 771525"/>
                <a:gd name="connsiteY74" fmla="*/ 1088232 h 1197769"/>
                <a:gd name="connsiteX75" fmla="*/ 102394 w 771525"/>
                <a:gd name="connsiteY75" fmla="*/ 1143000 h 1197769"/>
                <a:gd name="connsiteX76" fmla="*/ 130969 w 771525"/>
                <a:gd name="connsiteY76" fmla="*/ 1169194 h 1197769"/>
                <a:gd name="connsiteX77" fmla="*/ 157163 w 771525"/>
                <a:gd name="connsiteY77" fmla="*/ 1197769 h 1197769"/>
                <a:gd name="connsiteX78" fmla="*/ 192882 w 771525"/>
                <a:gd name="connsiteY78" fmla="*/ 1190626 h 1197769"/>
                <a:gd name="connsiteX79" fmla="*/ 202407 w 771525"/>
                <a:gd name="connsiteY79" fmla="*/ 1164432 h 1197769"/>
                <a:gd name="connsiteX0" fmla="*/ 202407 w 771525"/>
                <a:gd name="connsiteY0" fmla="*/ 1164432 h 1197769"/>
                <a:gd name="connsiteX1" fmla="*/ 221457 w 771525"/>
                <a:gd name="connsiteY1" fmla="*/ 1097757 h 1197769"/>
                <a:gd name="connsiteX2" fmla="*/ 238125 w 771525"/>
                <a:gd name="connsiteY2" fmla="*/ 1076325 h 1197769"/>
                <a:gd name="connsiteX3" fmla="*/ 247650 w 771525"/>
                <a:gd name="connsiteY3" fmla="*/ 1045369 h 1197769"/>
                <a:gd name="connsiteX4" fmla="*/ 283369 w 771525"/>
                <a:gd name="connsiteY4" fmla="*/ 1019175 h 1197769"/>
                <a:gd name="connsiteX5" fmla="*/ 319088 w 771525"/>
                <a:gd name="connsiteY5" fmla="*/ 995363 h 1197769"/>
                <a:gd name="connsiteX6" fmla="*/ 350044 w 771525"/>
                <a:gd name="connsiteY6" fmla="*/ 962025 h 1197769"/>
                <a:gd name="connsiteX7" fmla="*/ 354807 w 771525"/>
                <a:gd name="connsiteY7" fmla="*/ 933450 h 1197769"/>
                <a:gd name="connsiteX8" fmla="*/ 321469 w 771525"/>
                <a:gd name="connsiteY8" fmla="*/ 888207 h 1197769"/>
                <a:gd name="connsiteX9" fmla="*/ 323850 w 771525"/>
                <a:gd name="connsiteY9" fmla="*/ 819150 h 1197769"/>
                <a:gd name="connsiteX10" fmla="*/ 280988 w 771525"/>
                <a:gd name="connsiteY10" fmla="*/ 769144 h 1197769"/>
                <a:gd name="connsiteX11" fmla="*/ 288132 w 771525"/>
                <a:gd name="connsiteY11" fmla="*/ 731044 h 1197769"/>
                <a:gd name="connsiteX12" fmla="*/ 316707 w 771525"/>
                <a:gd name="connsiteY12" fmla="*/ 714375 h 1197769"/>
                <a:gd name="connsiteX13" fmla="*/ 330994 w 771525"/>
                <a:gd name="connsiteY13" fmla="*/ 740569 h 1197769"/>
                <a:gd name="connsiteX14" fmla="*/ 354807 w 771525"/>
                <a:gd name="connsiteY14" fmla="*/ 759619 h 1197769"/>
                <a:gd name="connsiteX15" fmla="*/ 369094 w 771525"/>
                <a:gd name="connsiteY15" fmla="*/ 778669 h 1197769"/>
                <a:gd name="connsiteX16" fmla="*/ 378619 w 771525"/>
                <a:gd name="connsiteY16" fmla="*/ 814388 h 1197769"/>
                <a:gd name="connsiteX17" fmla="*/ 395288 w 771525"/>
                <a:gd name="connsiteY17" fmla="*/ 831057 h 1197769"/>
                <a:gd name="connsiteX18" fmla="*/ 409575 w 771525"/>
                <a:gd name="connsiteY18" fmla="*/ 826294 h 1197769"/>
                <a:gd name="connsiteX19" fmla="*/ 426244 w 771525"/>
                <a:gd name="connsiteY19" fmla="*/ 819150 h 1197769"/>
                <a:gd name="connsiteX20" fmla="*/ 423863 w 771525"/>
                <a:gd name="connsiteY20" fmla="*/ 709613 h 1197769"/>
                <a:gd name="connsiteX21" fmla="*/ 409575 w 771525"/>
                <a:gd name="connsiteY21" fmla="*/ 673894 h 1197769"/>
                <a:gd name="connsiteX22" fmla="*/ 411957 w 771525"/>
                <a:gd name="connsiteY22" fmla="*/ 647700 h 1197769"/>
                <a:gd name="connsiteX23" fmla="*/ 426244 w 771525"/>
                <a:gd name="connsiteY23" fmla="*/ 600075 h 1197769"/>
                <a:gd name="connsiteX24" fmla="*/ 473869 w 771525"/>
                <a:gd name="connsiteY24" fmla="*/ 600075 h 1197769"/>
                <a:gd name="connsiteX25" fmla="*/ 488157 w 771525"/>
                <a:gd name="connsiteY25" fmla="*/ 585788 h 1197769"/>
                <a:gd name="connsiteX26" fmla="*/ 509588 w 771525"/>
                <a:gd name="connsiteY26" fmla="*/ 535782 h 1197769"/>
                <a:gd name="connsiteX27" fmla="*/ 604838 w 771525"/>
                <a:gd name="connsiteY27" fmla="*/ 490538 h 1197769"/>
                <a:gd name="connsiteX28" fmla="*/ 628650 w 771525"/>
                <a:gd name="connsiteY28" fmla="*/ 481013 h 1197769"/>
                <a:gd name="connsiteX29" fmla="*/ 638175 w 771525"/>
                <a:gd name="connsiteY29" fmla="*/ 435769 h 1197769"/>
                <a:gd name="connsiteX30" fmla="*/ 638175 w 771525"/>
                <a:gd name="connsiteY30" fmla="*/ 395288 h 1197769"/>
                <a:gd name="connsiteX31" fmla="*/ 640557 w 771525"/>
                <a:gd name="connsiteY31" fmla="*/ 373857 h 1197769"/>
                <a:gd name="connsiteX32" fmla="*/ 652463 w 771525"/>
                <a:gd name="connsiteY32" fmla="*/ 366713 h 1197769"/>
                <a:gd name="connsiteX33" fmla="*/ 742950 w 771525"/>
                <a:gd name="connsiteY33" fmla="*/ 330994 h 1197769"/>
                <a:gd name="connsiteX34" fmla="*/ 766763 w 771525"/>
                <a:gd name="connsiteY34" fmla="*/ 314325 h 1197769"/>
                <a:gd name="connsiteX35" fmla="*/ 754857 w 771525"/>
                <a:gd name="connsiteY35" fmla="*/ 285750 h 1197769"/>
                <a:gd name="connsiteX36" fmla="*/ 742950 w 771525"/>
                <a:gd name="connsiteY36" fmla="*/ 254794 h 1197769"/>
                <a:gd name="connsiteX37" fmla="*/ 771525 w 771525"/>
                <a:gd name="connsiteY37" fmla="*/ 226219 h 1197769"/>
                <a:gd name="connsiteX38" fmla="*/ 752475 w 771525"/>
                <a:gd name="connsiteY38" fmla="*/ 195263 h 1197769"/>
                <a:gd name="connsiteX39" fmla="*/ 752475 w 771525"/>
                <a:gd name="connsiteY39" fmla="*/ 152400 h 1197769"/>
                <a:gd name="connsiteX40" fmla="*/ 719138 w 771525"/>
                <a:gd name="connsiteY40" fmla="*/ 119063 h 1197769"/>
                <a:gd name="connsiteX41" fmla="*/ 695325 w 771525"/>
                <a:gd name="connsiteY41" fmla="*/ 97632 h 1197769"/>
                <a:gd name="connsiteX42" fmla="*/ 671513 w 771525"/>
                <a:gd name="connsiteY42" fmla="*/ 85725 h 1197769"/>
                <a:gd name="connsiteX43" fmla="*/ 645319 w 771525"/>
                <a:gd name="connsiteY43" fmla="*/ 69057 h 1197769"/>
                <a:gd name="connsiteX44" fmla="*/ 642938 w 771525"/>
                <a:gd name="connsiteY44" fmla="*/ 0 h 1197769"/>
                <a:gd name="connsiteX45" fmla="*/ 609600 w 771525"/>
                <a:gd name="connsiteY45" fmla="*/ 33338 h 1197769"/>
                <a:gd name="connsiteX46" fmla="*/ 583407 w 771525"/>
                <a:gd name="connsiteY46" fmla="*/ 57150 h 1197769"/>
                <a:gd name="connsiteX47" fmla="*/ 564357 w 771525"/>
                <a:gd name="connsiteY47" fmla="*/ 52388 h 1197769"/>
                <a:gd name="connsiteX48" fmla="*/ 554832 w 771525"/>
                <a:gd name="connsiteY48" fmla="*/ 76200 h 1197769"/>
                <a:gd name="connsiteX49" fmla="*/ 509588 w 771525"/>
                <a:gd name="connsiteY49" fmla="*/ 109538 h 1197769"/>
                <a:gd name="connsiteX50" fmla="*/ 407194 w 771525"/>
                <a:gd name="connsiteY50" fmla="*/ 147638 h 1197769"/>
                <a:gd name="connsiteX51" fmla="*/ 381000 w 771525"/>
                <a:gd name="connsiteY51" fmla="*/ 185738 h 1197769"/>
                <a:gd name="connsiteX52" fmla="*/ 340519 w 771525"/>
                <a:gd name="connsiteY52" fmla="*/ 173832 h 1197769"/>
                <a:gd name="connsiteX53" fmla="*/ 245269 w 771525"/>
                <a:gd name="connsiteY53" fmla="*/ 178594 h 1197769"/>
                <a:gd name="connsiteX54" fmla="*/ 250032 w 771525"/>
                <a:gd name="connsiteY54" fmla="*/ 188119 h 1197769"/>
                <a:gd name="connsiteX55" fmla="*/ 309563 w 771525"/>
                <a:gd name="connsiteY55" fmla="*/ 238125 h 1197769"/>
                <a:gd name="connsiteX56" fmla="*/ 211932 w 771525"/>
                <a:gd name="connsiteY56" fmla="*/ 361950 h 1197769"/>
                <a:gd name="connsiteX57" fmla="*/ 173832 w 771525"/>
                <a:gd name="connsiteY57" fmla="*/ 352425 h 1197769"/>
                <a:gd name="connsiteX58" fmla="*/ 80963 w 771525"/>
                <a:gd name="connsiteY58" fmla="*/ 485775 h 1197769"/>
                <a:gd name="connsiteX59" fmla="*/ 97632 w 771525"/>
                <a:gd name="connsiteY59" fmla="*/ 497682 h 1197769"/>
                <a:gd name="connsiteX60" fmla="*/ 114300 w 771525"/>
                <a:gd name="connsiteY60" fmla="*/ 538163 h 1197769"/>
                <a:gd name="connsiteX61" fmla="*/ 92869 w 771525"/>
                <a:gd name="connsiteY61" fmla="*/ 600075 h 1197769"/>
                <a:gd name="connsiteX62" fmla="*/ 102394 w 771525"/>
                <a:gd name="connsiteY62" fmla="*/ 673894 h 1197769"/>
                <a:gd name="connsiteX63" fmla="*/ 73819 w 771525"/>
                <a:gd name="connsiteY63" fmla="*/ 711994 h 1197769"/>
                <a:gd name="connsiteX64" fmla="*/ 73819 w 771525"/>
                <a:gd name="connsiteY64" fmla="*/ 738188 h 1197769"/>
                <a:gd name="connsiteX65" fmla="*/ 61913 w 771525"/>
                <a:gd name="connsiteY65" fmla="*/ 766763 h 1197769"/>
                <a:gd name="connsiteX66" fmla="*/ 88107 w 771525"/>
                <a:gd name="connsiteY66" fmla="*/ 795338 h 1197769"/>
                <a:gd name="connsiteX67" fmla="*/ 135732 w 771525"/>
                <a:gd name="connsiteY67" fmla="*/ 883444 h 1197769"/>
                <a:gd name="connsiteX68" fmla="*/ 69057 w 771525"/>
                <a:gd name="connsiteY68" fmla="*/ 909638 h 1197769"/>
                <a:gd name="connsiteX69" fmla="*/ 45244 w 771525"/>
                <a:gd name="connsiteY69" fmla="*/ 962025 h 1197769"/>
                <a:gd name="connsiteX70" fmla="*/ 33338 w 771525"/>
                <a:gd name="connsiteY70" fmla="*/ 1016794 h 1197769"/>
                <a:gd name="connsiteX71" fmla="*/ 2382 w 771525"/>
                <a:gd name="connsiteY71" fmla="*/ 1007269 h 1197769"/>
                <a:gd name="connsiteX72" fmla="*/ 0 w 771525"/>
                <a:gd name="connsiteY72" fmla="*/ 1054894 h 1197769"/>
                <a:gd name="connsiteX73" fmla="*/ 16669 w 771525"/>
                <a:gd name="connsiteY73" fmla="*/ 1064419 h 1197769"/>
                <a:gd name="connsiteX74" fmla="*/ 57150 w 771525"/>
                <a:gd name="connsiteY74" fmla="*/ 1073944 h 1197769"/>
                <a:gd name="connsiteX75" fmla="*/ 85725 w 771525"/>
                <a:gd name="connsiteY75" fmla="*/ 1088232 h 1197769"/>
                <a:gd name="connsiteX76" fmla="*/ 102394 w 771525"/>
                <a:gd name="connsiteY76" fmla="*/ 1143000 h 1197769"/>
                <a:gd name="connsiteX77" fmla="*/ 130969 w 771525"/>
                <a:gd name="connsiteY77" fmla="*/ 1169194 h 1197769"/>
                <a:gd name="connsiteX78" fmla="*/ 157163 w 771525"/>
                <a:gd name="connsiteY78" fmla="*/ 1197769 h 1197769"/>
                <a:gd name="connsiteX79" fmla="*/ 192882 w 771525"/>
                <a:gd name="connsiteY79" fmla="*/ 1190626 h 1197769"/>
                <a:gd name="connsiteX80" fmla="*/ 202407 w 771525"/>
                <a:gd name="connsiteY80" fmla="*/ 1164432 h 1197769"/>
                <a:gd name="connsiteX0" fmla="*/ 202407 w 771525"/>
                <a:gd name="connsiteY0" fmla="*/ 1164432 h 1197769"/>
                <a:gd name="connsiteX1" fmla="*/ 221457 w 771525"/>
                <a:gd name="connsiteY1" fmla="*/ 1097757 h 1197769"/>
                <a:gd name="connsiteX2" fmla="*/ 238125 w 771525"/>
                <a:gd name="connsiteY2" fmla="*/ 1076325 h 1197769"/>
                <a:gd name="connsiteX3" fmla="*/ 247650 w 771525"/>
                <a:gd name="connsiteY3" fmla="*/ 1045369 h 1197769"/>
                <a:gd name="connsiteX4" fmla="*/ 283369 w 771525"/>
                <a:gd name="connsiteY4" fmla="*/ 1019175 h 1197769"/>
                <a:gd name="connsiteX5" fmla="*/ 319088 w 771525"/>
                <a:gd name="connsiteY5" fmla="*/ 995363 h 1197769"/>
                <a:gd name="connsiteX6" fmla="*/ 350044 w 771525"/>
                <a:gd name="connsiteY6" fmla="*/ 962025 h 1197769"/>
                <a:gd name="connsiteX7" fmla="*/ 354807 w 771525"/>
                <a:gd name="connsiteY7" fmla="*/ 933450 h 1197769"/>
                <a:gd name="connsiteX8" fmla="*/ 321469 w 771525"/>
                <a:gd name="connsiteY8" fmla="*/ 888207 h 1197769"/>
                <a:gd name="connsiteX9" fmla="*/ 323850 w 771525"/>
                <a:gd name="connsiteY9" fmla="*/ 819150 h 1197769"/>
                <a:gd name="connsiteX10" fmla="*/ 280988 w 771525"/>
                <a:gd name="connsiteY10" fmla="*/ 769144 h 1197769"/>
                <a:gd name="connsiteX11" fmla="*/ 288132 w 771525"/>
                <a:gd name="connsiteY11" fmla="*/ 731044 h 1197769"/>
                <a:gd name="connsiteX12" fmla="*/ 316707 w 771525"/>
                <a:gd name="connsiteY12" fmla="*/ 714375 h 1197769"/>
                <a:gd name="connsiteX13" fmla="*/ 330994 w 771525"/>
                <a:gd name="connsiteY13" fmla="*/ 740569 h 1197769"/>
                <a:gd name="connsiteX14" fmla="*/ 354807 w 771525"/>
                <a:gd name="connsiteY14" fmla="*/ 759619 h 1197769"/>
                <a:gd name="connsiteX15" fmla="*/ 369094 w 771525"/>
                <a:gd name="connsiteY15" fmla="*/ 778669 h 1197769"/>
                <a:gd name="connsiteX16" fmla="*/ 378619 w 771525"/>
                <a:gd name="connsiteY16" fmla="*/ 814388 h 1197769"/>
                <a:gd name="connsiteX17" fmla="*/ 395288 w 771525"/>
                <a:gd name="connsiteY17" fmla="*/ 831057 h 1197769"/>
                <a:gd name="connsiteX18" fmla="*/ 409575 w 771525"/>
                <a:gd name="connsiteY18" fmla="*/ 826294 h 1197769"/>
                <a:gd name="connsiteX19" fmla="*/ 426244 w 771525"/>
                <a:gd name="connsiteY19" fmla="*/ 819150 h 1197769"/>
                <a:gd name="connsiteX20" fmla="*/ 423863 w 771525"/>
                <a:gd name="connsiteY20" fmla="*/ 709613 h 1197769"/>
                <a:gd name="connsiteX21" fmla="*/ 409575 w 771525"/>
                <a:gd name="connsiteY21" fmla="*/ 673894 h 1197769"/>
                <a:gd name="connsiteX22" fmla="*/ 411957 w 771525"/>
                <a:gd name="connsiteY22" fmla="*/ 647700 h 1197769"/>
                <a:gd name="connsiteX23" fmla="*/ 426244 w 771525"/>
                <a:gd name="connsiteY23" fmla="*/ 600075 h 1197769"/>
                <a:gd name="connsiteX24" fmla="*/ 473869 w 771525"/>
                <a:gd name="connsiteY24" fmla="*/ 600075 h 1197769"/>
                <a:gd name="connsiteX25" fmla="*/ 488157 w 771525"/>
                <a:gd name="connsiteY25" fmla="*/ 585788 h 1197769"/>
                <a:gd name="connsiteX26" fmla="*/ 509588 w 771525"/>
                <a:gd name="connsiteY26" fmla="*/ 535782 h 1197769"/>
                <a:gd name="connsiteX27" fmla="*/ 604838 w 771525"/>
                <a:gd name="connsiteY27" fmla="*/ 490538 h 1197769"/>
                <a:gd name="connsiteX28" fmla="*/ 628650 w 771525"/>
                <a:gd name="connsiteY28" fmla="*/ 481013 h 1197769"/>
                <a:gd name="connsiteX29" fmla="*/ 638175 w 771525"/>
                <a:gd name="connsiteY29" fmla="*/ 435769 h 1197769"/>
                <a:gd name="connsiteX30" fmla="*/ 638175 w 771525"/>
                <a:gd name="connsiteY30" fmla="*/ 395288 h 1197769"/>
                <a:gd name="connsiteX31" fmla="*/ 640557 w 771525"/>
                <a:gd name="connsiteY31" fmla="*/ 373857 h 1197769"/>
                <a:gd name="connsiteX32" fmla="*/ 652463 w 771525"/>
                <a:gd name="connsiteY32" fmla="*/ 366713 h 1197769"/>
                <a:gd name="connsiteX33" fmla="*/ 742950 w 771525"/>
                <a:gd name="connsiteY33" fmla="*/ 330994 h 1197769"/>
                <a:gd name="connsiteX34" fmla="*/ 766763 w 771525"/>
                <a:gd name="connsiteY34" fmla="*/ 314325 h 1197769"/>
                <a:gd name="connsiteX35" fmla="*/ 754857 w 771525"/>
                <a:gd name="connsiteY35" fmla="*/ 285750 h 1197769"/>
                <a:gd name="connsiteX36" fmla="*/ 742950 w 771525"/>
                <a:gd name="connsiteY36" fmla="*/ 254794 h 1197769"/>
                <a:gd name="connsiteX37" fmla="*/ 771525 w 771525"/>
                <a:gd name="connsiteY37" fmla="*/ 226219 h 1197769"/>
                <a:gd name="connsiteX38" fmla="*/ 752475 w 771525"/>
                <a:gd name="connsiteY38" fmla="*/ 195263 h 1197769"/>
                <a:gd name="connsiteX39" fmla="*/ 752475 w 771525"/>
                <a:gd name="connsiteY39" fmla="*/ 152400 h 1197769"/>
                <a:gd name="connsiteX40" fmla="*/ 719138 w 771525"/>
                <a:gd name="connsiteY40" fmla="*/ 119063 h 1197769"/>
                <a:gd name="connsiteX41" fmla="*/ 707231 w 771525"/>
                <a:gd name="connsiteY41" fmla="*/ 92870 h 1197769"/>
                <a:gd name="connsiteX42" fmla="*/ 671513 w 771525"/>
                <a:gd name="connsiteY42" fmla="*/ 85725 h 1197769"/>
                <a:gd name="connsiteX43" fmla="*/ 645319 w 771525"/>
                <a:gd name="connsiteY43" fmla="*/ 69057 h 1197769"/>
                <a:gd name="connsiteX44" fmla="*/ 642938 w 771525"/>
                <a:gd name="connsiteY44" fmla="*/ 0 h 1197769"/>
                <a:gd name="connsiteX45" fmla="*/ 609600 w 771525"/>
                <a:gd name="connsiteY45" fmla="*/ 33338 h 1197769"/>
                <a:gd name="connsiteX46" fmla="*/ 583407 w 771525"/>
                <a:gd name="connsiteY46" fmla="*/ 57150 h 1197769"/>
                <a:gd name="connsiteX47" fmla="*/ 564357 w 771525"/>
                <a:gd name="connsiteY47" fmla="*/ 52388 h 1197769"/>
                <a:gd name="connsiteX48" fmla="*/ 554832 w 771525"/>
                <a:gd name="connsiteY48" fmla="*/ 76200 h 1197769"/>
                <a:gd name="connsiteX49" fmla="*/ 509588 w 771525"/>
                <a:gd name="connsiteY49" fmla="*/ 109538 h 1197769"/>
                <a:gd name="connsiteX50" fmla="*/ 407194 w 771525"/>
                <a:gd name="connsiteY50" fmla="*/ 147638 h 1197769"/>
                <a:gd name="connsiteX51" fmla="*/ 381000 w 771525"/>
                <a:gd name="connsiteY51" fmla="*/ 185738 h 1197769"/>
                <a:gd name="connsiteX52" fmla="*/ 340519 w 771525"/>
                <a:gd name="connsiteY52" fmla="*/ 173832 h 1197769"/>
                <a:gd name="connsiteX53" fmla="*/ 245269 w 771525"/>
                <a:gd name="connsiteY53" fmla="*/ 178594 h 1197769"/>
                <a:gd name="connsiteX54" fmla="*/ 250032 w 771525"/>
                <a:gd name="connsiteY54" fmla="*/ 188119 h 1197769"/>
                <a:gd name="connsiteX55" fmla="*/ 309563 w 771525"/>
                <a:gd name="connsiteY55" fmla="*/ 238125 h 1197769"/>
                <a:gd name="connsiteX56" fmla="*/ 211932 w 771525"/>
                <a:gd name="connsiteY56" fmla="*/ 361950 h 1197769"/>
                <a:gd name="connsiteX57" fmla="*/ 173832 w 771525"/>
                <a:gd name="connsiteY57" fmla="*/ 352425 h 1197769"/>
                <a:gd name="connsiteX58" fmla="*/ 80963 w 771525"/>
                <a:gd name="connsiteY58" fmla="*/ 485775 h 1197769"/>
                <a:gd name="connsiteX59" fmla="*/ 97632 w 771525"/>
                <a:gd name="connsiteY59" fmla="*/ 497682 h 1197769"/>
                <a:gd name="connsiteX60" fmla="*/ 114300 w 771525"/>
                <a:gd name="connsiteY60" fmla="*/ 538163 h 1197769"/>
                <a:gd name="connsiteX61" fmla="*/ 92869 w 771525"/>
                <a:gd name="connsiteY61" fmla="*/ 600075 h 1197769"/>
                <a:gd name="connsiteX62" fmla="*/ 102394 w 771525"/>
                <a:gd name="connsiteY62" fmla="*/ 673894 h 1197769"/>
                <a:gd name="connsiteX63" fmla="*/ 73819 w 771525"/>
                <a:gd name="connsiteY63" fmla="*/ 711994 h 1197769"/>
                <a:gd name="connsiteX64" fmla="*/ 73819 w 771525"/>
                <a:gd name="connsiteY64" fmla="*/ 738188 h 1197769"/>
                <a:gd name="connsiteX65" fmla="*/ 61913 w 771525"/>
                <a:gd name="connsiteY65" fmla="*/ 766763 h 1197769"/>
                <a:gd name="connsiteX66" fmla="*/ 88107 w 771525"/>
                <a:gd name="connsiteY66" fmla="*/ 795338 h 1197769"/>
                <a:gd name="connsiteX67" fmla="*/ 135732 w 771525"/>
                <a:gd name="connsiteY67" fmla="*/ 883444 h 1197769"/>
                <a:gd name="connsiteX68" fmla="*/ 69057 w 771525"/>
                <a:gd name="connsiteY68" fmla="*/ 909638 h 1197769"/>
                <a:gd name="connsiteX69" fmla="*/ 45244 w 771525"/>
                <a:gd name="connsiteY69" fmla="*/ 962025 h 1197769"/>
                <a:gd name="connsiteX70" fmla="*/ 33338 w 771525"/>
                <a:gd name="connsiteY70" fmla="*/ 1016794 h 1197769"/>
                <a:gd name="connsiteX71" fmla="*/ 2382 w 771525"/>
                <a:gd name="connsiteY71" fmla="*/ 1007269 h 1197769"/>
                <a:gd name="connsiteX72" fmla="*/ 0 w 771525"/>
                <a:gd name="connsiteY72" fmla="*/ 1054894 h 1197769"/>
                <a:gd name="connsiteX73" fmla="*/ 16669 w 771525"/>
                <a:gd name="connsiteY73" fmla="*/ 1064419 h 1197769"/>
                <a:gd name="connsiteX74" fmla="*/ 57150 w 771525"/>
                <a:gd name="connsiteY74" fmla="*/ 1073944 h 1197769"/>
                <a:gd name="connsiteX75" fmla="*/ 85725 w 771525"/>
                <a:gd name="connsiteY75" fmla="*/ 1088232 h 1197769"/>
                <a:gd name="connsiteX76" fmla="*/ 102394 w 771525"/>
                <a:gd name="connsiteY76" fmla="*/ 1143000 h 1197769"/>
                <a:gd name="connsiteX77" fmla="*/ 130969 w 771525"/>
                <a:gd name="connsiteY77" fmla="*/ 1169194 h 1197769"/>
                <a:gd name="connsiteX78" fmla="*/ 157163 w 771525"/>
                <a:gd name="connsiteY78" fmla="*/ 1197769 h 1197769"/>
                <a:gd name="connsiteX79" fmla="*/ 192882 w 771525"/>
                <a:gd name="connsiteY79" fmla="*/ 1190626 h 1197769"/>
                <a:gd name="connsiteX80" fmla="*/ 202407 w 771525"/>
                <a:gd name="connsiteY80" fmla="*/ 1164432 h 119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71525" h="1197769">
                  <a:moveTo>
                    <a:pt x="202407" y="1164432"/>
                  </a:moveTo>
                  <a:lnTo>
                    <a:pt x="221457" y="1097757"/>
                  </a:lnTo>
                  <a:lnTo>
                    <a:pt x="238125" y="1076325"/>
                  </a:lnTo>
                  <a:lnTo>
                    <a:pt x="247650" y="1045369"/>
                  </a:lnTo>
                  <a:lnTo>
                    <a:pt x="283369" y="1019175"/>
                  </a:lnTo>
                  <a:lnTo>
                    <a:pt x="319088" y="995363"/>
                  </a:lnTo>
                  <a:lnTo>
                    <a:pt x="350044" y="962025"/>
                  </a:lnTo>
                  <a:lnTo>
                    <a:pt x="354807" y="933450"/>
                  </a:lnTo>
                  <a:lnTo>
                    <a:pt x="321469" y="888207"/>
                  </a:lnTo>
                  <a:cubicBezTo>
                    <a:pt x="322263" y="865188"/>
                    <a:pt x="323056" y="842169"/>
                    <a:pt x="323850" y="819150"/>
                  </a:cubicBezTo>
                  <a:lnTo>
                    <a:pt x="280988" y="769144"/>
                  </a:lnTo>
                  <a:lnTo>
                    <a:pt x="288132" y="731044"/>
                  </a:lnTo>
                  <a:lnTo>
                    <a:pt x="316707" y="714375"/>
                  </a:lnTo>
                  <a:lnTo>
                    <a:pt x="330994" y="740569"/>
                  </a:lnTo>
                  <a:lnTo>
                    <a:pt x="354807" y="759619"/>
                  </a:lnTo>
                  <a:lnTo>
                    <a:pt x="369094" y="778669"/>
                  </a:lnTo>
                  <a:lnTo>
                    <a:pt x="378619" y="814388"/>
                  </a:lnTo>
                  <a:lnTo>
                    <a:pt x="395288" y="831057"/>
                  </a:lnTo>
                  <a:lnTo>
                    <a:pt x="409575" y="826294"/>
                  </a:lnTo>
                  <a:lnTo>
                    <a:pt x="426244" y="819150"/>
                  </a:lnTo>
                  <a:cubicBezTo>
                    <a:pt x="425450" y="782638"/>
                    <a:pt x="424657" y="746125"/>
                    <a:pt x="423863" y="709613"/>
                  </a:cubicBezTo>
                  <a:lnTo>
                    <a:pt x="409575" y="673894"/>
                  </a:lnTo>
                  <a:lnTo>
                    <a:pt x="411957" y="647700"/>
                  </a:lnTo>
                  <a:lnTo>
                    <a:pt x="426244" y="600075"/>
                  </a:lnTo>
                  <a:lnTo>
                    <a:pt x="473869" y="600075"/>
                  </a:lnTo>
                  <a:lnTo>
                    <a:pt x="488157" y="585788"/>
                  </a:lnTo>
                  <a:lnTo>
                    <a:pt x="509588" y="535782"/>
                  </a:lnTo>
                  <a:lnTo>
                    <a:pt x="604838" y="490538"/>
                  </a:lnTo>
                  <a:lnTo>
                    <a:pt x="628650" y="481013"/>
                  </a:lnTo>
                  <a:lnTo>
                    <a:pt x="638175" y="435769"/>
                  </a:lnTo>
                  <a:lnTo>
                    <a:pt x="638175" y="395288"/>
                  </a:lnTo>
                  <a:lnTo>
                    <a:pt x="640557" y="373857"/>
                  </a:lnTo>
                  <a:lnTo>
                    <a:pt x="652463" y="366713"/>
                  </a:lnTo>
                  <a:lnTo>
                    <a:pt x="742950" y="330994"/>
                  </a:lnTo>
                  <a:lnTo>
                    <a:pt x="766763" y="314325"/>
                  </a:lnTo>
                  <a:lnTo>
                    <a:pt x="754857" y="285750"/>
                  </a:lnTo>
                  <a:lnTo>
                    <a:pt x="742950" y="254794"/>
                  </a:lnTo>
                  <a:lnTo>
                    <a:pt x="771525" y="226219"/>
                  </a:lnTo>
                  <a:lnTo>
                    <a:pt x="752475" y="195263"/>
                  </a:lnTo>
                  <a:lnTo>
                    <a:pt x="752475" y="152400"/>
                  </a:lnTo>
                  <a:lnTo>
                    <a:pt x="719138" y="119063"/>
                  </a:lnTo>
                  <a:lnTo>
                    <a:pt x="707231" y="92870"/>
                  </a:lnTo>
                  <a:lnTo>
                    <a:pt x="671513" y="85725"/>
                  </a:lnTo>
                  <a:lnTo>
                    <a:pt x="645319" y="69057"/>
                  </a:lnTo>
                  <a:cubicBezTo>
                    <a:pt x="644525" y="46038"/>
                    <a:pt x="643732" y="23019"/>
                    <a:pt x="642938" y="0"/>
                  </a:cubicBezTo>
                  <a:lnTo>
                    <a:pt x="609600" y="33338"/>
                  </a:lnTo>
                  <a:lnTo>
                    <a:pt x="583407" y="57150"/>
                  </a:lnTo>
                  <a:lnTo>
                    <a:pt x="564357" y="52388"/>
                  </a:lnTo>
                  <a:lnTo>
                    <a:pt x="554832" y="76200"/>
                  </a:lnTo>
                  <a:lnTo>
                    <a:pt x="509588" y="109538"/>
                  </a:lnTo>
                  <a:lnTo>
                    <a:pt x="407194" y="147638"/>
                  </a:lnTo>
                  <a:lnTo>
                    <a:pt x="381000" y="185738"/>
                  </a:lnTo>
                  <a:lnTo>
                    <a:pt x="340519" y="173832"/>
                  </a:lnTo>
                  <a:lnTo>
                    <a:pt x="245269" y="178594"/>
                  </a:lnTo>
                  <a:lnTo>
                    <a:pt x="250032" y="188119"/>
                  </a:lnTo>
                  <a:lnTo>
                    <a:pt x="309563" y="238125"/>
                  </a:lnTo>
                  <a:lnTo>
                    <a:pt x="211932" y="361950"/>
                  </a:lnTo>
                  <a:lnTo>
                    <a:pt x="173832" y="352425"/>
                  </a:lnTo>
                  <a:lnTo>
                    <a:pt x="80963" y="485775"/>
                  </a:lnTo>
                  <a:lnTo>
                    <a:pt x="97632" y="497682"/>
                  </a:lnTo>
                  <a:lnTo>
                    <a:pt x="114300" y="538163"/>
                  </a:lnTo>
                  <a:lnTo>
                    <a:pt x="92869" y="600075"/>
                  </a:lnTo>
                  <a:lnTo>
                    <a:pt x="102394" y="673894"/>
                  </a:lnTo>
                  <a:lnTo>
                    <a:pt x="73819" y="711994"/>
                  </a:lnTo>
                  <a:lnTo>
                    <a:pt x="73819" y="738188"/>
                  </a:lnTo>
                  <a:lnTo>
                    <a:pt x="61913" y="766763"/>
                  </a:lnTo>
                  <a:lnTo>
                    <a:pt x="88107" y="795338"/>
                  </a:lnTo>
                  <a:lnTo>
                    <a:pt x="135732" y="883444"/>
                  </a:lnTo>
                  <a:lnTo>
                    <a:pt x="69057" y="909638"/>
                  </a:lnTo>
                  <a:lnTo>
                    <a:pt x="45244" y="962025"/>
                  </a:lnTo>
                  <a:lnTo>
                    <a:pt x="33338" y="1016794"/>
                  </a:lnTo>
                  <a:lnTo>
                    <a:pt x="2382" y="1007269"/>
                  </a:lnTo>
                  <a:lnTo>
                    <a:pt x="0" y="1054894"/>
                  </a:lnTo>
                  <a:lnTo>
                    <a:pt x="16669" y="1064419"/>
                  </a:lnTo>
                  <a:lnTo>
                    <a:pt x="57150" y="1073944"/>
                  </a:lnTo>
                  <a:lnTo>
                    <a:pt x="85725" y="1088232"/>
                  </a:lnTo>
                  <a:lnTo>
                    <a:pt x="102394" y="1143000"/>
                  </a:lnTo>
                  <a:lnTo>
                    <a:pt x="130969" y="1169194"/>
                  </a:lnTo>
                  <a:lnTo>
                    <a:pt x="157163" y="1197769"/>
                  </a:lnTo>
                  <a:lnTo>
                    <a:pt x="192882" y="1190626"/>
                  </a:lnTo>
                  <a:lnTo>
                    <a:pt x="202407" y="1164432"/>
                  </a:lnTo>
                  <a:close/>
                </a:path>
              </a:pathLst>
            </a:custGeom>
            <a:solidFill>
              <a:srgbClr val="92D050"/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3908119" y="3877615"/>
              <a:ext cx="921437" cy="838270"/>
            </a:xfrm>
            <a:custGeom>
              <a:avLst/>
              <a:gdLst>
                <a:gd name="connsiteX0" fmla="*/ 631031 w 1114425"/>
                <a:gd name="connsiteY0" fmla="*/ 650081 h 862012"/>
                <a:gd name="connsiteX1" fmla="*/ 678656 w 1114425"/>
                <a:gd name="connsiteY1" fmla="*/ 585787 h 862012"/>
                <a:gd name="connsiteX2" fmla="*/ 702468 w 1114425"/>
                <a:gd name="connsiteY2" fmla="*/ 573881 h 862012"/>
                <a:gd name="connsiteX3" fmla="*/ 733425 w 1114425"/>
                <a:gd name="connsiteY3" fmla="*/ 573881 h 862012"/>
                <a:gd name="connsiteX4" fmla="*/ 778668 w 1114425"/>
                <a:gd name="connsiteY4" fmla="*/ 554831 h 862012"/>
                <a:gd name="connsiteX5" fmla="*/ 833437 w 1114425"/>
                <a:gd name="connsiteY5" fmla="*/ 528637 h 862012"/>
                <a:gd name="connsiteX6" fmla="*/ 883443 w 1114425"/>
                <a:gd name="connsiteY6" fmla="*/ 495300 h 862012"/>
                <a:gd name="connsiteX7" fmla="*/ 900112 w 1114425"/>
                <a:gd name="connsiteY7" fmla="*/ 490537 h 862012"/>
                <a:gd name="connsiteX8" fmla="*/ 919162 w 1114425"/>
                <a:gd name="connsiteY8" fmla="*/ 485775 h 862012"/>
                <a:gd name="connsiteX9" fmla="*/ 916781 w 1114425"/>
                <a:gd name="connsiteY9" fmla="*/ 447675 h 862012"/>
                <a:gd name="connsiteX10" fmla="*/ 954881 w 1114425"/>
                <a:gd name="connsiteY10" fmla="*/ 428625 h 862012"/>
                <a:gd name="connsiteX11" fmla="*/ 985837 w 1114425"/>
                <a:gd name="connsiteY11" fmla="*/ 407194 h 862012"/>
                <a:gd name="connsiteX12" fmla="*/ 1000125 w 1114425"/>
                <a:gd name="connsiteY12" fmla="*/ 347662 h 862012"/>
                <a:gd name="connsiteX13" fmla="*/ 981075 w 1114425"/>
                <a:gd name="connsiteY13" fmla="*/ 316706 h 862012"/>
                <a:gd name="connsiteX14" fmla="*/ 997743 w 1114425"/>
                <a:gd name="connsiteY14" fmla="*/ 271462 h 862012"/>
                <a:gd name="connsiteX15" fmla="*/ 1033462 w 1114425"/>
                <a:gd name="connsiteY15" fmla="*/ 233362 h 862012"/>
                <a:gd name="connsiteX16" fmla="*/ 1097756 w 1114425"/>
                <a:gd name="connsiteY16" fmla="*/ 209550 h 862012"/>
                <a:gd name="connsiteX17" fmla="*/ 1114425 w 1114425"/>
                <a:gd name="connsiteY17" fmla="*/ 190500 h 862012"/>
                <a:gd name="connsiteX18" fmla="*/ 1100137 w 1114425"/>
                <a:gd name="connsiteY18" fmla="*/ 161925 h 862012"/>
                <a:gd name="connsiteX19" fmla="*/ 1052512 w 1114425"/>
                <a:gd name="connsiteY19" fmla="*/ 107156 h 862012"/>
                <a:gd name="connsiteX20" fmla="*/ 1009650 w 1114425"/>
                <a:gd name="connsiteY20" fmla="*/ 73819 h 862012"/>
                <a:gd name="connsiteX21" fmla="*/ 995362 w 1114425"/>
                <a:gd name="connsiteY21" fmla="*/ 47625 h 862012"/>
                <a:gd name="connsiteX22" fmla="*/ 983456 w 1114425"/>
                <a:gd name="connsiteY22" fmla="*/ 64294 h 862012"/>
                <a:gd name="connsiteX23" fmla="*/ 966787 w 1114425"/>
                <a:gd name="connsiteY23" fmla="*/ 69056 h 862012"/>
                <a:gd name="connsiteX24" fmla="*/ 935831 w 1114425"/>
                <a:gd name="connsiteY24" fmla="*/ 59531 h 862012"/>
                <a:gd name="connsiteX25" fmla="*/ 904875 w 1114425"/>
                <a:gd name="connsiteY25" fmla="*/ 23812 h 862012"/>
                <a:gd name="connsiteX26" fmla="*/ 888206 w 1114425"/>
                <a:gd name="connsiteY26" fmla="*/ 0 h 862012"/>
                <a:gd name="connsiteX27" fmla="*/ 869156 w 1114425"/>
                <a:gd name="connsiteY27" fmla="*/ 28575 h 862012"/>
                <a:gd name="connsiteX28" fmla="*/ 871537 w 1114425"/>
                <a:gd name="connsiteY28" fmla="*/ 69056 h 862012"/>
                <a:gd name="connsiteX29" fmla="*/ 847725 w 1114425"/>
                <a:gd name="connsiteY29" fmla="*/ 100012 h 862012"/>
                <a:gd name="connsiteX30" fmla="*/ 826293 w 1114425"/>
                <a:gd name="connsiteY30" fmla="*/ 97631 h 862012"/>
                <a:gd name="connsiteX31" fmla="*/ 800100 w 1114425"/>
                <a:gd name="connsiteY31" fmla="*/ 71437 h 862012"/>
                <a:gd name="connsiteX32" fmla="*/ 783431 w 1114425"/>
                <a:gd name="connsiteY32" fmla="*/ 57150 h 862012"/>
                <a:gd name="connsiteX33" fmla="*/ 764381 w 1114425"/>
                <a:gd name="connsiteY33" fmla="*/ 61912 h 862012"/>
                <a:gd name="connsiteX34" fmla="*/ 747712 w 1114425"/>
                <a:gd name="connsiteY34" fmla="*/ 92869 h 862012"/>
                <a:gd name="connsiteX35" fmla="*/ 742950 w 1114425"/>
                <a:gd name="connsiteY35" fmla="*/ 107156 h 862012"/>
                <a:gd name="connsiteX36" fmla="*/ 714375 w 1114425"/>
                <a:gd name="connsiteY36" fmla="*/ 107156 h 862012"/>
                <a:gd name="connsiteX37" fmla="*/ 700087 w 1114425"/>
                <a:gd name="connsiteY37" fmla="*/ 95250 h 862012"/>
                <a:gd name="connsiteX38" fmla="*/ 700087 w 1114425"/>
                <a:gd name="connsiteY38" fmla="*/ 66675 h 862012"/>
                <a:gd name="connsiteX39" fmla="*/ 704850 w 1114425"/>
                <a:gd name="connsiteY39" fmla="*/ 38100 h 862012"/>
                <a:gd name="connsiteX40" fmla="*/ 692943 w 1114425"/>
                <a:gd name="connsiteY40" fmla="*/ 23812 h 862012"/>
                <a:gd name="connsiteX41" fmla="*/ 669131 w 1114425"/>
                <a:gd name="connsiteY41" fmla="*/ 26194 h 862012"/>
                <a:gd name="connsiteX42" fmla="*/ 640556 w 1114425"/>
                <a:gd name="connsiteY42" fmla="*/ 19050 h 862012"/>
                <a:gd name="connsiteX43" fmla="*/ 604837 w 1114425"/>
                <a:gd name="connsiteY43" fmla="*/ 4762 h 862012"/>
                <a:gd name="connsiteX44" fmla="*/ 569118 w 1114425"/>
                <a:gd name="connsiteY44" fmla="*/ 4762 h 862012"/>
                <a:gd name="connsiteX45" fmla="*/ 557212 w 1114425"/>
                <a:gd name="connsiteY45" fmla="*/ 11906 h 862012"/>
                <a:gd name="connsiteX46" fmla="*/ 438150 w 1114425"/>
                <a:gd name="connsiteY46" fmla="*/ 69056 h 862012"/>
                <a:gd name="connsiteX47" fmla="*/ 421481 w 1114425"/>
                <a:gd name="connsiteY47" fmla="*/ 169069 h 862012"/>
                <a:gd name="connsiteX48" fmla="*/ 304800 w 1114425"/>
                <a:gd name="connsiteY48" fmla="*/ 228600 h 862012"/>
                <a:gd name="connsiteX49" fmla="*/ 276225 w 1114425"/>
                <a:gd name="connsiteY49" fmla="*/ 290512 h 862012"/>
                <a:gd name="connsiteX50" fmla="*/ 228600 w 1114425"/>
                <a:gd name="connsiteY50" fmla="*/ 285750 h 862012"/>
                <a:gd name="connsiteX51" fmla="*/ 211931 w 1114425"/>
                <a:gd name="connsiteY51" fmla="*/ 357187 h 862012"/>
                <a:gd name="connsiteX52" fmla="*/ 207168 w 1114425"/>
                <a:gd name="connsiteY52" fmla="*/ 369094 h 862012"/>
                <a:gd name="connsiteX53" fmla="*/ 223837 w 1114425"/>
                <a:gd name="connsiteY53" fmla="*/ 404812 h 862012"/>
                <a:gd name="connsiteX54" fmla="*/ 219075 w 1114425"/>
                <a:gd name="connsiteY54" fmla="*/ 511969 h 862012"/>
                <a:gd name="connsiteX55" fmla="*/ 195262 w 1114425"/>
                <a:gd name="connsiteY55" fmla="*/ 521494 h 862012"/>
                <a:gd name="connsiteX56" fmla="*/ 180975 w 1114425"/>
                <a:gd name="connsiteY56" fmla="*/ 502444 h 862012"/>
                <a:gd name="connsiteX57" fmla="*/ 161925 w 1114425"/>
                <a:gd name="connsiteY57" fmla="*/ 457200 h 862012"/>
                <a:gd name="connsiteX58" fmla="*/ 128587 w 1114425"/>
                <a:gd name="connsiteY58" fmla="*/ 433387 h 862012"/>
                <a:gd name="connsiteX59" fmla="*/ 116681 w 1114425"/>
                <a:gd name="connsiteY59" fmla="*/ 409575 h 862012"/>
                <a:gd name="connsiteX60" fmla="*/ 83343 w 1114425"/>
                <a:gd name="connsiteY60" fmla="*/ 421481 h 862012"/>
                <a:gd name="connsiteX61" fmla="*/ 78581 w 1114425"/>
                <a:gd name="connsiteY61" fmla="*/ 466725 h 862012"/>
                <a:gd name="connsiteX62" fmla="*/ 116681 w 1114425"/>
                <a:gd name="connsiteY62" fmla="*/ 514350 h 862012"/>
                <a:gd name="connsiteX63" fmla="*/ 123825 w 1114425"/>
                <a:gd name="connsiteY63" fmla="*/ 583406 h 862012"/>
                <a:gd name="connsiteX64" fmla="*/ 152400 w 1114425"/>
                <a:gd name="connsiteY64" fmla="*/ 631031 h 862012"/>
                <a:gd name="connsiteX65" fmla="*/ 142875 w 1114425"/>
                <a:gd name="connsiteY65" fmla="*/ 657225 h 862012"/>
                <a:gd name="connsiteX66" fmla="*/ 107156 w 1114425"/>
                <a:gd name="connsiteY66" fmla="*/ 697706 h 862012"/>
                <a:gd name="connsiteX67" fmla="*/ 42862 w 1114425"/>
                <a:gd name="connsiteY67" fmla="*/ 735806 h 862012"/>
                <a:gd name="connsiteX68" fmla="*/ 35718 w 1114425"/>
                <a:gd name="connsiteY68" fmla="*/ 769144 h 862012"/>
                <a:gd name="connsiteX69" fmla="*/ 19050 w 1114425"/>
                <a:gd name="connsiteY69" fmla="*/ 795337 h 862012"/>
                <a:gd name="connsiteX70" fmla="*/ 0 w 1114425"/>
                <a:gd name="connsiteY70" fmla="*/ 859631 h 862012"/>
                <a:gd name="connsiteX71" fmla="*/ 19050 w 1114425"/>
                <a:gd name="connsiteY71" fmla="*/ 862012 h 862012"/>
                <a:gd name="connsiteX72" fmla="*/ 154781 w 1114425"/>
                <a:gd name="connsiteY72" fmla="*/ 828675 h 862012"/>
                <a:gd name="connsiteX73" fmla="*/ 171450 w 1114425"/>
                <a:gd name="connsiteY73" fmla="*/ 757237 h 862012"/>
                <a:gd name="connsiteX74" fmla="*/ 259556 w 1114425"/>
                <a:gd name="connsiteY74" fmla="*/ 800100 h 862012"/>
                <a:gd name="connsiteX75" fmla="*/ 297656 w 1114425"/>
                <a:gd name="connsiteY75" fmla="*/ 700087 h 862012"/>
                <a:gd name="connsiteX76" fmla="*/ 385762 w 1114425"/>
                <a:gd name="connsiteY76" fmla="*/ 666750 h 862012"/>
                <a:gd name="connsiteX77" fmla="*/ 435768 w 1114425"/>
                <a:gd name="connsiteY77" fmla="*/ 681037 h 862012"/>
                <a:gd name="connsiteX78" fmla="*/ 473868 w 1114425"/>
                <a:gd name="connsiteY78" fmla="*/ 702469 h 862012"/>
                <a:gd name="connsiteX79" fmla="*/ 500062 w 1114425"/>
                <a:gd name="connsiteY79" fmla="*/ 707231 h 862012"/>
                <a:gd name="connsiteX80" fmla="*/ 516731 w 1114425"/>
                <a:gd name="connsiteY80" fmla="*/ 702469 h 862012"/>
                <a:gd name="connsiteX81" fmla="*/ 545306 w 1114425"/>
                <a:gd name="connsiteY81" fmla="*/ 671512 h 862012"/>
                <a:gd name="connsiteX82" fmla="*/ 576262 w 1114425"/>
                <a:gd name="connsiteY82" fmla="*/ 671512 h 862012"/>
                <a:gd name="connsiteX83" fmla="*/ 631031 w 1114425"/>
                <a:gd name="connsiteY83" fmla="*/ 650081 h 862012"/>
                <a:gd name="connsiteX0" fmla="*/ 631031 w 1138238"/>
                <a:gd name="connsiteY0" fmla="*/ 650081 h 862012"/>
                <a:gd name="connsiteX1" fmla="*/ 678656 w 1138238"/>
                <a:gd name="connsiteY1" fmla="*/ 585787 h 862012"/>
                <a:gd name="connsiteX2" fmla="*/ 702468 w 1138238"/>
                <a:gd name="connsiteY2" fmla="*/ 573881 h 862012"/>
                <a:gd name="connsiteX3" fmla="*/ 733425 w 1138238"/>
                <a:gd name="connsiteY3" fmla="*/ 573881 h 862012"/>
                <a:gd name="connsiteX4" fmla="*/ 778668 w 1138238"/>
                <a:gd name="connsiteY4" fmla="*/ 554831 h 862012"/>
                <a:gd name="connsiteX5" fmla="*/ 833437 w 1138238"/>
                <a:gd name="connsiteY5" fmla="*/ 528637 h 862012"/>
                <a:gd name="connsiteX6" fmla="*/ 883443 w 1138238"/>
                <a:gd name="connsiteY6" fmla="*/ 495300 h 862012"/>
                <a:gd name="connsiteX7" fmla="*/ 900112 w 1138238"/>
                <a:gd name="connsiteY7" fmla="*/ 490537 h 862012"/>
                <a:gd name="connsiteX8" fmla="*/ 919162 w 1138238"/>
                <a:gd name="connsiteY8" fmla="*/ 485775 h 862012"/>
                <a:gd name="connsiteX9" fmla="*/ 916781 w 1138238"/>
                <a:gd name="connsiteY9" fmla="*/ 447675 h 862012"/>
                <a:gd name="connsiteX10" fmla="*/ 954881 w 1138238"/>
                <a:gd name="connsiteY10" fmla="*/ 428625 h 862012"/>
                <a:gd name="connsiteX11" fmla="*/ 985837 w 1138238"/>
                <a:gd name="connsiteY11" fmla="*/ 407194 h 862012"/>
                <a:gd name="connsiteX12" fmla="*/ 1000125 w 1138238"/>
                <a:gd name="connsiteY12" fmla="*/ 347662 h 862012"/>
                <a:gd name="connsiteX13" fmla="*/ 981075 w 1138238"/>
                <a:gd name="connsiteY13" fmla="*/ 316706 h 862012"/>
                <a:gd name="connsiteX14" fmla="*/ 997743 w 1138238"/>
                <a:gd name="connsiteY14" fmla="*/ 271462 h 862012"/>
                <a:gd name="connsiteX15" fmla="*/ 1033462 w 1138238"/>
                <a:gd name="connsiteY15" fmla="*/ 233362 h 862012"/>
                <a:gd name="connsiteX16" fmla="*/ 1097756 w 1138238"/>
                <a:gd name="connsiteY16" fmla="*/ 209550 h 862012"/>
                <a:gd name="connsiteX17" fmla="*/ 1138238 w 1138238"/>
                <a:gd name="connsiteY17" fmla="*/ 185737 h 862012"/>
                <a:gd name="connsiteX18" fmla="*/ 1100137 w 1138238"/>
                <a:gd name="connsiteY18" fmla="*/ 161925 h 862012"/>
                <a:gd name="connsiteX19" fmla="*/ 1052512 w 1138238"/>
                <a:gd name="connsiteY19" fmla="*/ 107156 h 862012"/>
                <a:gd name="connsiteX20" fmla="*/ 1009650 w 1138238"/>
                <a:gd name="connsiteY20" fmla="*/ 73819 h 862012"/>
                <a:gd name="connsiteX21" fmla="*/ 995362 w 1138238"/>
                <a:gd name="connsiteY21" fmla="*/ 47625 h 862012"/>
                <a:gd name="connsiteX22" fmla="*/ 983456 w 1138238"/>
                <a:gd name="connsiteY22" fmla="*/ 64294 h 862012"/>
                <a:gd name="connsiteX23" fmla="*/ 966787 w 1138238"/>
                <a:gd name="connsiteY23" fmla="*/ 69056 h 862012"/>
                <a:gd name="connsiteX24" fmla="*/ 935831 w 1138238"/>
                <a:gd name="connsiteY24" fmla="*/ 59531 h 862012"/>
                <a:gd name="connsiteX25" fmla="*/ 904875 w 1138238"/>
                <a:gd name="connsiteY25" fmla="*/ 23812 h 862012"/>
                <a:gd name="connsiteX26" fmla="*/ 888206 w 1138238"/>
                <a:gd name="connsiteY26" fmla="*/ 0 h 862012"/>
                <a:gd name="connsiteX27" fmla="*/ 869156 w 1138238"/>
                <a:gd name="connsiteY27" fmla="*/ 28575 h 862012"/>
                <a:gd name="connsiteX28" fmla="*/ 871537 w 1138238"/>
                <a:gd name="connsiteY28" fmla="*/ 69056 h 862012"/>
                <a:gd name="connsiteX29" fmla="*/ 847725 w 1138238"/>
                <a:gd name="connsiteY29" fmla="*/ 100012 h 862012"/>
                <a:gd name="connsiteX30" fmla="*/ 826293 w 1138238"/>
                <a:gd name="connsiteY30" fmla="*/ 97631 h 862012"/>
                <a:gd name="connsiteX31" fmla="*/ 800100 w 1138238"/>
                <a:gd name="connsiteY31" fmla="*/ 71437 h 862012"/>
                <a:gd name="connsiteX32" fmla="*/ 783431 w 1138238"/>
                <a:gd name="connsiteY32" fmla="*/ 57150 h 862012"/>
                <a:gd name="connsiteX33" fmla="*/ 764381 w 1138238"/>
                <a:gd name="connsiteY33" fmla="*/ 61912 h 862012"/>
                <a:gd name="connsiteX34" fmla="*/ 747712 w 1138238"/>
                <a:gd name="connsiteY34" fmla="*/ 92869 h 862012"/>
                <a:gd name="connsiteX35" fmla="*/ 742950 w 1138238"/>
                <a:gd name="connsiteY35" fmla="*/ 107156 h 862012"/>
                <a:gd name="connsiteX36" fmla="*/ 714375 w 1138238"/>
                <a:gd name="connsiteY36" fmla="*/ 107156 h 862012"/>
                <a:gd name="connsiteX37" fmla="*/ 700087 w 1138238"/>
                <a:gd name="connsiteY37" fmla="*/ 95250 h 862012"/>
                <a:gd name="connsiteX38" fmla="*/ 700087 w 1138238"/>
                <a:gd name="connsiteY38" fmla="*/ 66675 h 862012"/>
                <a:gd name="connsiteX39" fmla="*/ 704850 w 1138238"/>
                <a:gd name="connsiteY39" fmla="*/ 38100 h 862012"/>
                <a:gd name="connsiteX40" fmla="*/ 692943 w 1138238"/>
                <a:gd name="connsiteY40" fmla="*/ 23812 h 862012"/>
                <a:gd name="connsiteX41" fmla="*/ 669131 w 1138238"/>
                <a:gd name="connsiteY41" fmla="*/ 26194 h 862012"/>
                <a:gd name="connsiteX42" fmla="*/ 640556 w 1138238"/>
                <a:gd name="connsiteY42" fmla="*/ 19050 h 862012"/>
                <a:gd name="connsiteX43" fmla="*/ 604837 w 1138238"/>
                <a:gd name="connsiteY43" fmla="*/ 4762 h 862012"/>
                <a:gd name="connsiteX44" fmla="*/ 569118 w 1138238"/>
                <a:gd name="connsiteY44" fmla="*/ 4762 h 862012"/>
                <a:gd name="connsiteX45" fmla="*/ 557212 w 1138238"/>
                <a:gd name="connsiteY45" fmla="*/ 11906 h 862012"/>
                <a:gd name="connsiteX46" fmla="*/ 438150 w 1138238"/>
                <a:gd name="connsiteY46" fmla="*/ 69056 h 862012"/>
                <a:gd name="connsiteX47" fmla="*/ 421481 w 1138238"/>
                <a:gd name="connsiteY47" fmla="*/ 169069 h 862012"/>
                <a:gd name="connsiteX48" fmla="*/ 304800 w 1138238"/>
                <a:gd name="connsiteY48" fmla="*/ 228600 h 862012"/>
                <a:gd name="connsiteX49" fmla="*/ 276225 w 1138238"/>
                <a:gd name="connsiteY49" fmla="*/ 290512 h 862012"/>
                <a:gd name="connsiteX50" fmla="*/ 228600 w 1138238"/>
                <a:gd name="connsiteY50" fmla="*/ 285750 h 862012"/>
                <a:gd name="connsiteX51" fmla="*/ 211931 w 1138238"/>
                <a:gd name="connsiteY51" fmla="*/ 357187 h 862012"/>
                <a:gd name="connsiteX52" fmla="*/ 207168 w 1138238"/>
                <a:gd name="connsiteY52" fmla="*/ 369094 h 862012"/>
                <a:gd name="connsiteX53" fmla="*/ 223837 w 1138238"/>
                <a:gd name="connsiteY53" fmla="*/ 404812 h 862012"/>
                <a:gd name="connsiteX54" fmla="*/ 219075 w 1138238"/>
                <a:gd name="connsiteY54" fmla="*/ 511969 h 862012"/>
                <a:gd name="connsiteX55" fmla="*/ 195262 w 1138238"/>
                <a:gd name="connsiteY55" fmla="*/ 521494 h 862012"/>
                <a:gd name="connsiteX56" fmla="*/ 180975 w 1138238"/>
                <a:gd name="connsiteY56" fmla="*/ 502444 h 862012"/>
                <a:gd name="connsiteX57" fmla="*/ 161925 w 1138238"/>
                <a:gd name="connsiteY57" fmla="*/ 457200 h 862012"/>
                <a:gd name="connsiteX58" fmla="*/ 128587 w 1138238"/>
                <a:gd name="connsiteY58" fmla="*/ 433387 h 862012"/>
                <a:gd name="connsiteX59" fmla="*/ 116681 w 1138238"/>
                <a:gd name="connsiteY59" fmla="*/ 409575 h 862012"/>
                <a:gd name="connsiteX60" fmla="*/ 83343 w 1138238"/>
                <a:gd name="connsiteY60" fmla="*/ 421481 h 862012"/>
                <a:gd name="connsiteX61" fmla="*/ 78581 w 1138238"/>
                <a:gd name="connsiteY61" fmla="*/ 466725 h 862012"/>
                <a:gd name="connsiteX62" fmla="*/ 116681 w 1138238"/>
                <a:gd name="connsiteY62" fmla="*/ 514350 h 862012"/>
                <a:gd name="connsiteX63" fmla="*/ 123825 w 1138238"/>
                <a:gd name="connsiteY63" fmla="*/ 583406 h 862012"/>
                <a:gd name="connsiteX64" fmla="*/ 152400 w 1138238"/>
                <a:gd name="connsiteY64" fmla="*/ 631031 h 862012"/>
                <a:gd name="connsiteX65" fmla="*/ 142875 w 1138238"/>
                <a:gd name="connsiteY65" fmla="*/ 657225 h 862012"/>
                <a:gd name="connsiteX66" fmla="*/ 107156 w 1138238"/>
                <a:gd name="connsiteY66" fmla="*/ 697706 h 862012"/>
                <a:gd name="connsiteX67" fmla="*/ 42862 w 1138238"/>
                <a:gd name="connsiteY67" fmla="*/ 735806 h 862012"/>
                <a:gd name="connsiteX68" fmla="*/ 35718 w 1138238"/>
                <a:gd name="connsiteY68" fmla="*/ 769144 h 862012"/>
                <a:gd name="connsiteX69" fmla="*/ 19050 w 1138238"/>
                <a:gd name="connsiteY69" fmla="*/ 795337 h 862012"/>
                <a:gd name="connsiteX70" fmla="*/ 0 w 1138238"/>
                <a:gd name="connsiteY70" fmla="*/ 859631 h 862012"/>
                <a:gd name="connsiteX71" fmla="*/ 19050 w 1138238"/>
                <a:gd name="connsiteY71" fmla="*/ 862012 h 862012"/>
                <a:gd name="connsiteX72" fmla="*/ 154781 w 1138238"/>
                <a:gd name="connsiteY72" fmla="*/ 828675 h 862012"/>
                <a:gd name="connsiteX73" fmla="*/ 171450 w 1138238"/>
                <a:gd name="connsiteY73" fmla="*/ 757237 h 862012"/>
                <a:gd name="connsiteX74" fmla="*/ 259556 w 1138238"/>
                <a:gd name="connsiteY74" fmla="*/ 800100 h 862012"/>
                <a:gd name="connsiteX75" fmla="*/ 297656 w 1138238"/>
                <a:gd name="connsiteY75" fmla="*/ 700087 h 862012"/>
                <a:gd name="connsiteX76" fmla="*/ 385762 w 1138238"/>
                <a:gd name="connsiteY76" fmla="*/ 666750 h 862012"/>
                <a:gd name="connsiteX77" fmla="*/ 435768 w 1138238"/>
                <a:gd name="connsiteY77" fmla="*/ 681037 h 862012"/>
                <a:gd name="connsiteX78" fmla="*/ 473868 w 1138238"/>
                <a:gd name="connsiteY78" fmla="*/ 702469 h 862012"/>
                <a:gd name="connsiteX79" fmla="*/ 500062 w 1138238"/>
                <a:gd name="connsiteY79" fmla="*/ 707231 h 862012"/>
                <a:gd name="connsiteX80" fmla="*/ 516731 w 1138238"/>
                <a:gd name="connsiteY80" fmla="*/ 702469 h 862012"/>
                <a:gd name="connsiteX81" fmla="*/ 545306 w 1138238"/>
                <a:gd name="connsiteY81" fmla="*/ 671512 h 862012"/>
                <a:gd name="connsiteX82" fmla="*/ 576262 w 1138238"/>
                <a:gd name="connsiteY82" fmla="*/ 671512 h 862012"/>
                <a:gd name="connsiteX83" fmla="*/ 631031 w 1138238"/>
                <a:gd name="connsiteY83" fmla="*/ 650081 h 862012"/>
                <a:gd name="connsiteX0" fmla="*/ 631031 w 1138238"/>
                <a:gd name="connsiteY0" fmla="*/ 650081 h 862012"/>
                <a:gd name="connsiteX1" fmla="*/ 678656 w 1138238"/>
                <a:gd name="connsiteY1" fmla="*/ 585787 h 862012"/>
                <a:gd name="connsiteX2" fmla="*/ 702468 w 1138238"/>
                <a:gd name="connsiteY2" fmla="*/ 573881 h 862012"/>
                <a:gd name="connsiteX3" fmla="*/ 733425 w 1138238"/>
                <a:gd name="connsiteY3" fmla="*/ 573881 h 862012"/>
                <a:gd name="connsiteX4" fmla="*/ 778668 w 1138238"/>
                <a:gd name="connsiteY4" fmla="*/ 554831 h 862012"/>
                <a:gd name="connsiteX5" fmla="*/ 833437 w 1138238"/>
                <a:gd name="connsiteY5" fmla="*/ 528637 h 862012"/>
                <a:gd name="connsiteX6" fmla="*/ 883443 w 1138238"/>
                <a:gd name="connsiteY6" fmla="*/ 495300 h 862012"/>
                <a:gd name="connsiteX7" fmla="*/ 900112 w 1138238"/>
                <a:gd name="connsiteY7" fmla="*/ 490537 h 862012"/>
                <a:gd name="connsiteX8" fmla="*/ 919162 w 1138238"/>
                <a:gd name="connsiteY8" fmla="*/ 485775 h 862012"/>
                <a:gd name="connsiteX9" fmla="*/ 916781 w 1138238"/>
                <a:gd name="connsiteY9" fmla="*/ 447675 h 862012"/>
                <a:gd name="connsiteX10" fmla="*/ 954881 w 1138238"/>
                <a:gd name="connsiteY10" fmla="*/ 428625 h 862012"/>
                <a:gd name="connsiteX11" fmla="*/ 985837 w 1138238"/>
                <a:gd name="connsiteY11" fmla="*/ 407194 h 862012"/>
                <a:gd name="connsiteX12" fmla="*/ 1000125 w 1138238"/>
                <a:gd name="connsiteY12" fmla="*/ 347662 h 862012"/>
                <a:gd name="connsiteX13" fmla="*/ 981075 w 1138238"/>
                <a:gd name="connsiteY13" fmla="*/ 316706 h 862012"/>
                <a:gd name="connsiteX14" fmla="*/ 997743 w 1138238"/>
                <a:gd name="connsiteY14" fmla="*/ 271462 h 862012"/>
                <a:gd name="connsiteX15" fmla="*/ 1033462 w 1138238"/>
                <a:gd name="connsiteY15" fmla="*/ 233362 h 862012"/>
                <a:gd name="connsiteX16" fmla="*/ 1097756 w 1138238"/>
                <a:gd name="connsiteY16" fmla="*/ 209550 h 862012"/>
                <a:gd name="connsiteX17" fmla="*/ 1138238 w 1138238"/>
                <a:gd name="connsiteY17" fmla="*/ 185737 h 862012"/>
                <a:gd name="connsiteX18" fmla="*/ 1107281 w 1138238"/>
                <a:gd name="connsiteY18" fmla="*/ 154781 h 862012"/>
                <a:gd name="connsiteX19" fmla="*/ 1052512 w 1138238"/>
                <a:gd name="connsiteY19" fmla="*/ 107156 h 862012"/>
                <a:gd name="connsiteX20" fmla="*/ 1009650 w 1138238"/>
                <a:gd name="connsiteY20" fmla="*/ 73819 h 862012"/>
                <a:gd name="connsiteX21" fmla="*/ 995362 w 1138238"/>
                <a:gd name="connsiteY21" fmla="*/ 47625 h 862012"/>
                <a:gd name="connsiteX22" fmla="*/ 983456 w 1138238"/>
                <a:gd name="connsiteY22" fmla="*/ 64294 h 862012"/>
                <a:gd name="connsiteX23" fmla="*/ 966787 w 1138238"/>
                <a:gd name="connsiteY23" fmla="*/ 69056 h 862012"/>
                <a:gd name="connsiteX24" fmla="*/ 935831 w 1138238"/>
                <a:gd name="connsiteY24" fmla="*/ 59531 h 862012"/>
                <a:gd name="connsiteX25" fmla="*/ 904875 w 1138238"/>
                <a:gd name="connsiteY25" fmla="*/ 23812 h 862012"/>
                <a:gd name="connsiteX26" fmla="*/ 888206 w 1138238"/>
                <a:gd name="connsiteY26" fmla="*/ 0 h 862012"/>
                <a:gd name="connsiteX27" fmla="*/ 869156 w 1138238"/>
                <a:gd name="connsiteY27" fmla="*/ 28575 h 862012"/>
                <a:gd name="connsiteX28" fmla="*/ 871537 w 1138238"/>
                <a:gd name="connsiteY28" fmla="*/ 69056 h 862012"/>
                <a:gd name="connsiteX29" fmla="*/ 847725 w 1138238"/>
                <a:gd name="connsiteY29" fmla="*/ 100012 h 862012"/>
                <a:gd name="connsiteX30" fmla="*/ 826293 w 1138238"/>
                <a:gd name="connsiteY30" fmla="*/ 97631 h 862012"/>
                <a:gd name="connsiteX31" fmla="*/ 800100 w 1138238"/>
                <a:gd name="connsiteY31" fmla="*/ 71437 h 862012"/>
                <a:gd name="connsiteX32" fmla="*/ 783431 w 1138238"/>
                <a:gd name="connsiteY32" fmla="*/ 57150 h 862012"/>
                <a:gd name="connsiteX33" fmla="*/ 764381 w 1138238"/>
                <a:gd name="connsiteY33" fmla="*/ 61912 h 862012"/>
                <a:gd name="connsiteX34" fmla="*/ 747712 w 1138238"/>
                <a:gd name="connsiteY34" fmla="*/ 92869 h 862012"/>
                <a:gd name="connsiteX35" fmla="*/ 742950 w 1138238"/>
                <a:gd name="connsiteY35" fmla="*/ 107156 h 862012"/>
                <a:gd name="connsiteX36" fmla="*/ 714375 w 1138238"/>
                <a:gd name="connsiteY36" fmla="*/ 107156 h 862012"/>
                <a:gd name="connsiteX37" fmla="*/ 700087 w 1138238"/>
                <a:gd name="connsiteY37" fmla="*/ 95250 h 862012"/>
                <a:gd name="connsiteX38" fmla="*/ 700087 w 1138238"/>
                <a:gd name="connsiteY38" fmla="*/ 66675 h 862012"/>
                <a:gd name="connsiteX39" fmla="*/ 704850 w 1138238"/>
                <a:gd name="connsiteY39" fmla="*/ 38100 h 862012"/>
                <a:gd name="connsiteX40" fmla="*/ 692943 w 1138238"/>
                <a:gd name="connsiteY40" fmla="*/ 23812 h 862012"/>
                <a:gd name="connsiteX41" fmla="*/ 669131 w 1138238"/>
                <a:gd name="connsiteY41" fmla="*/ 26194 h 862012"/>
                <a:gd name="connsiteX42" fmla="*/ 640556 w 1138238"/>
                <a:gd name="connsiteY42" fmla="*/ 19050 h 862012"/>
                <a:gd name="connsiteX43" fmla="*/ 604837 w 1138238"/>
                <a:gd name="connsiteY43" fmla="*/ 4762 h 862012"/>
                <a:gd name="connsiteX44" fmla="*/ 569118 w 1138238"/>
                <a:gd name="connsiteY44" fmla="*/ 4762 h 862012"/>
                <a:gd name="connsiteX45" fmla="*/ 557212 w 1138238"/>
                <a:gd name="connsiteY45" fmla="*/ 11906 h 862012"/>
                <a:gd name="connsiteX46" fmla="*/ 438150 w 1138238"/>
                <a:gd name="connsiteY46" fmla="*/ 69056 h 862012"/>
                <a:gd name="connsiteX47" fmla="*/ 421481 w 1138238"/>
                <a:gd name="connsiteY47" fmla="*/ 169069 h 862012"/>
                <a:gd name="connsiteX48" fmla="*/ 304800 w 1138238"/>
                <a:gd name="connsiteY48" fmla="*/ 228600 h 862012"/>
                <a:gd name="connsiteX49" fmla="*/ 276225 w 1138238"/>
                <a:gd name="connsiteY49" fmla="*/ 290512 h 862012"/>
                <a:gd name="connsiteX50" fmla="*/ 228600 w 1138238"/>
                <a:gd name="connsiteY50" fmla="*/ 285750 h 862012"/>
                <a:gd name="connsiteX51" fmla="*/ 211931 w 1138238"/>
                <a:gd name="connsiteY51" fmla="*/ 357187 h 862012"/>
                <a:gd name="connsiteX52" fmla="*/ 207168 w 1138238"/>
                <a:gd name="connsiteY52" fmla="*/ 369094 h 862012"/>
                <a:gd name="connsiteX53" fmla="*/ 223837 w 1138238"/>
                <a:gd name="connsiteY53" fmla="*/ 404812 h 862012"/>
                <a:gd name="connsiteX54" fmla="*/ 219075 w 1138238"/>
                <a:gd name="connsiteY54" fmla="*/ 511969 h 862012"/>
                <a:gd name="connsiteX55" fmla="*/ 195262 w 1138238"/>
                <a:gd name="connsiteY55" fmla="*/ 521494 h 862012"/>
                <a:gd name="connsiteX56" fmla="*/ 180975 w 1138238"/>
                <a:gd name="connsiteY56" fmla="*/ 502444 h 862012"/>
                <a:gd name="connsiteX57" fmla="*/ 161925 w 1138238"/>
                <a:gd name="connsiteY57" fmla="*/ 457200 h 862012"/>
                <a:gd name="connsiteX58" fmla="*/ 128587 w 1138238"/>
                <a:gd name="connsiteY58" fmla="*/ 433387 h 862012"/>
                <a:gd name="connsiteX59" fmla="*/ 116681 w 1138238"/>
                <a:gd name="connsiteY59" fmla="*/ 409575 h 862012"/>
                <a:gd name="connsiteX60" fmla="*/ 83343 w 1138238"/>
                <a:gd name="connsiteY60" fmla="*/ 421481 h 862012"/>
                <a:gd name="connsiteX61" fmla="*/ 78581 w 1138238"/>
                <a:gd name="connsiteY61" fmla="*/ 466725 h 862012"/>
                <a:gd name="connsiteX62" fmla="*/ 116681 w 1138238"/>
                <a:gd name="connsiteY62" fmla="*/ 514350 h 862012"/>
                <a:gd name="connsiteX63" fmla="*/ 123825 w 1138238"/>
                <a:gd name="connsiteY63" fmla="*/ 583406 h 862012"/>
                <a:gd name="connsiteX64" fmla="*/ 152400 w 1138238"/>
                <a:gd name="connsiteY64" fmla="*/ 631031 h 862012"/>
                <a:gd name="connsiteX65" fmla="*/ 142875 w 1138238"/>
                <a:gd name="connsiteY65" fmla="*/ 657225 h 862012"/>
                <a:gd name="connsiteX66" fmla="*/ 107156 w 1138238"/>
                <a:gd name="connsiteY66" fmla="*/ 697706 h 862012"/>
                <a:gd name="connsiteX67" fmla="*/ 42862 w 1138238"/>
                <a:gd name="connsiteY67" fmla="*/ 735806 h 862012"/>
                <a:gd name="connsiteX68" fmla="*/ 35718 w 1138238"/>
                <a:gd name="connsiteY68" fmla="*/ 769144 h 862012"/>
                <a:gd name="connsiteX69" fmla="*/ 19050 w 1138238"/>
                <a:gd name="connsiteY69" fmla="*/ 795337 h 862012"/>
                <a:gd name="connsiteX70" fmla="*/ 0 w 1138238"/>
                <a:gd name="connsiteY70" fmla="*/ 859631 h 862012"/>
                <a:gd name="connsiteX71" fmla="*/ 19050 w 1138238"/>
                <a:gd name="connsiteY71" fmla="*/ 862012 h 862012"/>
                <a:gd name="connsiteX72" fmla="*/ 154781 w 1138238"/>
                <a:gd name="connsiteY72" fmla="*/ 828675 h 862012"/>
                <a:gd name="connsiteX73" fmla="*/ 171450 w 1138238"/>
                <a:gd name="connsiteY73" fmla="*/ 757237 h 862012"/>
                <a:gd name="connsiteX74" fmla="*/ 259556 w 1138238"/>
                <a:gd name="connsiteY74" fmla="*/ 800100 h 862012"/>
                <a:gd name="connsiteX75" fmla="*/ 297656 w 1138238"/>
                <a:gd name="connsiteY75" fmla="*/ 700087 h 862012"/>
                <a:gd name="connsiteX76" fmla="*/ 385762 w 1138238"/>
                <a:gd name="connsiteY76" fmla="*/ 666750 h 862012"/>
                <a:gd name="connsiteX77" fmla="*/ 435768 w 1138238"/>
                <a:gd name="connsiteY77" fmla="*/ 681037 h 862012"/>
                <a:gd name="connsiteX78" fmla="*/ 473868 w 1138238"/>
                <a:gd name="connsiteY78" fmla="*/ 702469 h 862012"/>
                <a:gd name="connsiteX79" fmla="*/ 500062 w 1138238"/>
                <a:gd name="connsiteY79" fmla="*/ 707231 h 862012"/>
                <a:gd name="connsiteX80" fmla="*/ 516731 w 1138238"/>
                <a:gd name="connsiteY80" fmla="*/ 702469 h 862012"/>
                <a:gd name="connsiteX81" fmla="*/ 545306 w 1138238"/>
                <a:gd name="connsiteY81" fmla="*/ 671512 h 862012"/>
                <a:gd name="connsiteX82" fmla="*/ 576262 w 1138238"/>
                <a:gd name="connsiteY82" fmla="*/ 671512 h 862012"/>
                <a:gd name="connsiteX83" fmla="*/ 631031 w 1138238"/>
                <a:gd name="connsiteY83" fmla="*/ 650081 h 862012"/>
                <a:gd name="connsiteX0" fmla="*/ 631031 w 1138238"/>
                <a:gd name="connsiteY0" fmla="*/ 650081 h 862012"/>
                <a:gd name="connsiteX1" fmla="*/ 678656 w 1138238"/>
                <a:gd name="connsiteY1" fmla="*/ 585787 h 862012"/>
                <a:gd name="connsiteX2" fmla="*/ 702468 w 1138238"/>
                <a:gd name="connsiteY2" fmla="*/ 573881 h 862012"/>
                <a:gd name="connsiteX3" fmla="*/ 733425 w 1138238"/>
                <a:gd name="connsiteY3" fmla="*/ 573881 h 862012"/>
                <a:gd name="connsiteX4" fmla="*/ 778668 w 1138238"/>
                <a:gd name="connsiteY4" fmla="*/ 554831 h 862012"/>
                <a:gd name="connsiteX5" fmla="*/ 833437 w 1138238"/>
                <a:gd name="connsiteY5" fmla="*/ 528637 h 862012"/>
                <a:gd name="connsiteX6" fmla="*/ 883443 w 1138238"/>
                <a:gd name="connsiteY6" fmla="*/ 495300 h 862012"/>
                <a:gd name="connsiteX7" fmla="*/ 900112 w 1138238"/>
                <a:gd name="connsiteY7" fmla="*/ 490537 h 862012"/>
                <a:gd name="connsiteX8" fmla="*/ 919162 w 1138238"/>
                <a:gd name="connsiteY8" fmla="*/ 485775 h 862012"/>
                <a:gd name="connsiteX9" fmla="*/ 916781 w 1138238"/>
                <a:gd name="connsiteY9" fmla="*/ 447675 h 862012"/>
                <a:gd name="connsiteX10" fmla="*/ 954881 w 1138238"/>
                <a:gd name="connsiteY10" fmla="*/ 428625 h 862012"/>
                <a:gd name="connsiteX11" fmla="*/ 985837 w 1138238"/>
                <a:gd name="connsiteY11" fmla="*/ 407194 h 862012"/>
                <a:gd name="connsiteX12" fmla="*/ 1000125 w 1138238"/>
                <a:gd name="connsiteY12" fmla="*/ 347662 h 862012"/>
                <a:gd name="connsiteX13" fmla="*/ 981075 w 1138238"/>
                <a:gd name="connsiteY13" fmla="*/ 316706 h 862012"/>
                <a:gd name="connsiteX14" fmla="*/ 997743 w 1138238"/>
                <a:gd name="connsiteY14" fmla="*/ 271462 h 862012"/>
                <a:gd name="connsiteX15" fmla="*/ 1033462 w 1138238"/>
                <a:gd name="connsiteY15" fmla="*/ 233362 h 862012"/>
                <a:gd name="connsiteX16" fmla="*/ 1097756 w 1138238"/>
                <a:gd name="connsiteY16" fmla="*/ 209550 h 862012"/>
                <a:gd name="connsiteX17" fmla="*/ 1138238 w 1138238"/>
                <a:gd name="connsiteY17" fmla="*/ 185737 h 862012"/>
                <a:gd name="connsiteX18" fmla="*/ 1107281 w 1138238"/>
                <a:gd name="connsiteY18" fmla="*/ 154781 h 862012"/>
                <a:gd name="connsiteX19" fmla="*/ 1052512 w 1138238"/>
                <a:gd name="connsiteY19" fmla="*/ 97631 h 862012"/>
                <a:gd name="connsiteX20" fmla="*/ 1009650 w 1138238"/>
                <a:gd name="connsiteY20" fmla="*/ 73819 h 862012"/>
                <a:gd name="connsiteX21" fmla="*/ 995362 w 1138238"/>
                <a:gd name="connsiteY21" fmla="*/ 47625 h 862012"/>
                <a:gd name="connsiteX22" fmla="*/ 983456 w 1138238"/>
                <a:gd name="connsiteY22" fmla="*/ 64294 h 862012"/>
                <a:gd name="connsiteX23" fmla="*/ 966787 w 1138238"/>
                <a:gd name="connsiteY23" fmla="*/ 69056 h 862012"/>
                <a:gd name="connsiteX24" fmla="*/ 935831 w 1138238"/>
                <a:gd name="connsiteY24" fmla="*/ 59531 h 862012"/>
                <a:gd name="connsiteX25" fmla="*/ 904875 w 1138238"/>
                <a:gd name="connsiteY25" fmla="*/ 23812 h 862012"/>
                <a:gd name="connsiteX26" fmla="*/ 888206 w 1138238"/>
                <a:gd name="connsiteY26" fmla="*/ 0 h 862012"/>
                <a:gd name="connsiteX27" fmla="*/ 869156 w 1138238"/>
                <a:gd name="connsiteY27" fmla="*/ 28575 h 862012"/>
                <a:gd name="connsiteX28" fmla="*/ 871537 w 1138238"/>
                <a:gd name="connsiteY28" fmla="*/ 69056 h 862012"/>
                <a:gd name="connsiteX29" fmla="*/ 847725 w 1138238"/>
                <a:gd name="connsiteY29" fmla="*/ 100012 h 862012"/>
                <a:gd name="connsiteX30" fmla="*/ 826293 w 1138238"/>
                <a:gd name="connsiteY30" fmla="*/ 97631 h 862012"/>
                <a:gd name="connsiteX31" fmla="*/ 800100 w 1138238"/>
                <a:gd name="connsiteY31" fmla="*/ 71437 h 862012"/>
                <a:gd name="connsiteX32" fmla="*/ 783431 w 1138238"/>
                <a:gd name="connsiteY32" fmla="*/ 57150 h 862012"/>
                <a:gd name="connsiteX33" fmla="*/ 764381 w 1138238"/>
                <a:gd name="connsiteY33" fmla="*/ 61912 h 862012"/>
                <a:gd name="connsiteX34" fmla="*/ 747712 w 1138238"/>
                <a:gd name="connsiteY34" fmla="*/ 92869 h 862012"/>
                <a:gd name="connsiteX35" fmla="*/ 742950 w 1138238"/>
                <a:gd name="connsiteY35" fmla="*/ 107156 h 862012"/>
                <a:gd name="connsiteX36" fmla="*/ 714375 w 1138238"/>
                <a:gd name="connsiteY36" fmla="*/ 107156 h 862012"/>
                <a:gd name="connsiteX37" fmla="*/ 700087 w 1138238"/>
                <a:gd name="connsiteY37" fmla="*/ 95250 h 862012"/>
                <a:gd name="connsiteX38" fmla="*/ 700087 w 1138238"/>
                <a:gd name="connsiteY38" fmla="*/ 66675 h 862012"/>
                <a:gd name="connsiteX39" fmla="*/ 704850 w 1138238"/>
                <a:gd name="connsiteY39" fmla="*/ 38100 h 862012"/>
                <a:gd name="connsiteX40" fmla="*/ 692943 w 1138238"/>
                <a:gd name="connsiteY40" fmla="*/ 23812 h 862012"/>
                <a:gd name="connsiteX41" fmla="*/ 669131 w 1138238"/>
                <a:gd name="connsiteY41" fmla="*/ 26194 h 862012"/>
                <a:gd name="connsiteX42" fmla="*/ 640556 w 1138238"/>
                <a:gd name="connsiteY42" fmla="*/ 19050 h 862012"/>
                <a:gd name="connsiteX43" fmla="*/ 604837 w 1138238"/>
                <a:gd name="connsiteY43" fmla="*/ 4762 h 862012"/>
                <a:gd name="connsiteX44" fmla="*/ 569118 w 1138238"/>
                <a:gd name="connsiteY44" fmla="*/ 4762 h 862012"/>
                <a:gd name="connsiteX45" fmla="*/ 557212 w 1138238"/>
                <a:gd name="connsiteY45" fmla="*/ 11906 h 862012"/>
                <a:gd name="connsiteX46" fmla="*/ 438150 w 1138238"/>
                <a:gd name="connsiteY46" fmla="*/ 69056 h 862012"/>
                <a:gd name="connsiteX47" fmla="*/ 421481 w 1138238"/>
                <a:gd name="connsiteY47" fmla="*/ 169069 h 862012"/>
                <a:gd name="connsiteX48" fmla="*/ 304800 w 1138238"/>
                <a:gd name="connsiteY48" fmla="*/ 228600 h 862012"/>
                <a:gd name="connsiteX49" fmla="*/ 276225 w 1138238"/>
                <a:gd name="connsiteY49" fmla="*/ 290512 h 862012"/>
                <a:gd name="connsiteX50" fmla="*/ 228600 w 1138238"/>
                <a:gd name="connsiteY50" fmla="*/ 285750 h 862012"/>
                <a:gd name="connsiteX51" fmla="*/ 211931 w 1138238"/>
                <a:gd name="connsiteY51" fmla="*/ 357187 h 862012"/>
                <a:gd name="connsiteX52" fmla="*/ 207168 w 1138238"/>
                <a:gd name="connsiteY52" fmla="*/ 369094 h 862012"/>
                <a:gd name="connsiteX53" fmla="*/ 223837 w 1138238"/>
                <a:gd name="connsiteY53" fmla="*/ 404812 h 862012"/>
                <a:gd name="connsiteX54" fmla="*/ 219075 w 1138238"/>
                <a:gd name="connsiteY54" fmla="*/ 511969 h 862012"/>
                <a:gd name="connsiteX55" fmla="*/ 195262 w 1138238"/>
                <a:gd name="connsiteY55" fmla="*/ 521494 h 862012"/>
                <a:gd name="connsiteX56" fmla="*/ 180975 w 1138238"/>
                <a:gd name="connsiteY56" fmla="*/ 502444 h 862012"/>
                <a:gd name="connsiteX57" fmla="*/ 161925 w 1138238"/>
                <a:gd name="connsiteY57" fmla="*/ 457200 h 862012"/>
                <a:gd name="connsiteX58" fmla="*/ 128587 w 1138238"/>
                <a:gd name="connsiteY58" fmla="*/ 433387 h 862012"/>
                <a:gd name="connsiteX59" fmla="*/ 116681 w 1138238"/>
                <a:gd name="connsiteY59" fmla="*/ 409575 h 862012"/>
                <a:gd name="connsiteX60" fmla="*/ 83343 w 1138238"/>
                <a:gd name="connsiteY60" fmla="*/ 421481 h 862012"/>
                <a:gd name="connsiteX61" fmla="*/ 78581 w 1138238"/>
                <a:gd name="connsiteY61" fmla="*/ 466725 h 862012"/>
                <a:gd name="connsiteX62" fmla="*/ 116681 w 1138238"/>
                <a:gd name="connsiteY62" fmla="*/ 514350 h 862012"/>
                <a:gd name="connsiteX63" fmla="*/ 123825 w 1138238"/>
                <a:gd name="connsiteY63" fmla="*/ 583406 h 862012"/>
                <a:gd name="connsiteX64" fmla="*/ 152400 w 1138238"/>
                <a:gd name="connsiteY64" fmla="*/ 631031 h 862012"/>
                <a:gd name="connsiteX65" fmla="*/ 142875 w 1138238"/>
                <a:gd name="connsiteY65" fmla="*/ 657225 h 862012"/>
                <a:gd name="connsiteX66" fmla="*/ 107156 w 1138238"/>
                <a:gd name="connsiteY66" fmla="*/ 697706 h 862012"/>
                <a:gd name="connsiteX67" fmla="*/ 42862 w 1138238"/>
                <a:gd name="connsiteY67" fmla="*/ 735806 h 862012"/>
                <a:gd name="connsiteX68" fmla="*/ 35718 w 1138238"/>
                <a:gd name="connsiteY68" fmla="*/ 769144 h 862012"/>
                <a:gd name="connsiteX69" fmla="*/ 19050 w 1138238"/>
                <a:gd name="connsiteY69" fmla="*/ 795337 h 862012"/>
                <a:gd name="connsiteX70" fmla="*/ 0 w 1138238"/>
                <a:gd name="connsiteY70" fmla="*/ 859631 h 862012"/>
                <a:gd name="connsiteX71" fmla="*/ 19050 w 1138238"/>
                <a:gd name="connsiteY71" fmla="*/ 862012 h 862012"/>
                <a:gd name="connsiteX72" fmla="*/ 154781 w 1138238"/>
                <a:gd name="connsiteY72" fmla="*/ 828675 h 862012"/>
                <a:gd name="connsiteX73" fmla="*/ 171450 w 1138238"/>
                <a:gd name="connsiteY73" fmla="*/ 757237 h 862012"/>
                <a:gd name="connsiteX74" fmla="*/ 259556 w 1138238"/>
                <a:gd name="connsiteY74" fmla="*/ 800100 h 862012"/>
                <a:gd name="connsiteX75" fmla="*/ 297656 w 1138238"/>
                <a:gd name="connsiteY75" fmla="*/ 700087 h 862012"/>
                <a:gd name="connsiteX76" fmla="*/ 385762 w 1138238"/>
                <a:gd name="connsiteY76" fmla="*/ 666750 h 862012"/>
                <a:gd name="connsiteX77" fmla="*/ 435768 w 1138238"/>
                <a:gd name="connsiteY77" fmla="*/ 681037 h 862012"/>
                <a:gd name="connsiteX78" fmla="*/ 473868 w 1138238"/>
                <a:gd name="connsiteY78" fmla="*/ 702469 h 862012"/>
                <a:gd name="connsiteX79" fmla="*/ 500062 w 1138238"/>
                <a:gd name="connsiteY79" fmla="*/ 707231 h 862012"/>
                <a:gd name="connsiteX80" fmla="*/ 516731 w 1138238"/>
                <a:gd name="connsiteY80" fmla="*/ 702469 h 862012"/>
                <a:gd name="connsiteX81" fmla="*/ 545306 w 1138238"/>
                <a:gd name="connsiteY81" fmla="*/ 671512 h 862012"/>
                <a:gd name="connsiteX82" fmla="*/ 576262 w 1138238"/>
                <a:gd name="connsiteY82" fmla="*/ 671512 h 862012"/>
                <a:gd name="connsiteX83" fmla="*/ 631031 w 1138238"/>
                <a:gd name="connsiteY83" fmla="*/ 650081 h 86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38238" h="862012">
                  <a:moveTo>
                    <a:pt x="631031" y="650081"/>
                  </a:moveTo>
                  <a:lnTo>
                    <a:pt x="678656" y="585787"/>
                  </a:lnTo>
                  <a:lnTo>
                    <a:pt x="702468" y="573881"/>
                  </a:lnTo>
                  <a:lnTo>
                    <a:pt x="733425" y="573881"/>
                  </a:lnTo>
                  <a:lnTo>
                    <a:pt x="778668" y="554831"/>
                  </a:lnTo>
                  <a:lnTo>
                    <a:pt x="833437" y="528637"/>
                  </a:lnTo>
                  <a:lnTo>
                    <a:pt x="883443" y="495300"/>
                  </a:lnTo>
                  <a:lnTo>
                    <a:pt x="900112" y="490537"/>
                  </a:lnTo>
                  <a:lnTo>
                    <a:pt x="919162" y="485775"/>
                  </a:lnTo>
                  <a:lnTo>
                    <a:pt x="916781" y="447675"/>
                  </a:lnTo>
                  <a:lnTo>
                    <a:pt x="954881" y="428625"/>
                  </a:lnTo>
                  <a:lnTo>
                    <a:pt x="985837" y="407194"/>
                  </a:lnTo>
                  <a:lnTo>
                    <a:pt x="1000125" y="347662"/>
                  </a:lnTo>
                  <a:lnTo>
                    <a:pt x="981075" y="316706"/>
                  </a:lnTo>
                  <a:lnTo>
                    <a:pt x="997743" y="271462"/>
                  </a:lnTo>
                  <a:lnTo>
                    <a:pt x="1033462" y="233362"/>
                  </a:lnTo>
                  <a:lnTo>
                    <a:pt x="1097756" y="209550"/>
                  </a:lnTo>
                  <a:lnTo>
                    <a:pt x="1138238" y="185737"/>
                  </a:lnTo>
                  <a:lnTo>
                    <a:pt x="1107281" y="154781"/>
                  </a:lnTo>
                  <a:lnTo>
                    <a:pt x="1052512" y="97631"/>
                  </a:lnTo>
                  <a:lnTo>
                    <a:pt x="1009650" y="73819"/>
                  </a:lnTo>
                  <a:lnTo>
                    <a:pt x="995362" y="47625"/>
                  </a:lnTo>
                  <a:lnTo>
                    <a:pt x="983456" y="64294"/>
                  </a:lnTo>
                  <a:lnTo>
                    <a:pt x="966787" y="69056"/>
                  </a:lnTo>
                  <a:lnTo>
                    <a:pt x="935831" y="59531"/>
                  </a:lnTo>
                  <a:lnTo>
                    <a:pt x="904875" y="23812"/>
                  </a:lnTo>
                  <a:lnTo>
                    <a:pt x="888206" y="0"/>
                  </a:lnTo>
                  <a:lnTo>
                    <a:pt x="869156" y="28575"/>
                  </a:lnTo>
                  <a:lnTo>
                    <a:pt x="871537" y="69056"/>
                  </a:lnTo>
                  <a:lnTo>
                    <a:pt x="847725" y="100012"/>
                  </a:lnTo>
                  <a:lnTo>
                    <a:pt x="826293" y="97631"/>
                  </a:lnTo>
                  <a:lnTo>
                    <a:pt x="800100" y="71437"/>
                  </a:lnTo>
                  <a:lnTo>
                    <a:pt x="783431" y="57150"/>
                  </a:lnTo>
                  <a:lnTo>
                    <a:pt x="764381" y="61912"/>
                  </a:lnTo>
                  <a:lnTo>
                    <a:pt x="747712" y="92869"/>
                  </a:lnTo>
                  <a:lnTo>
                    <a:pt x="742950" y="107156"/>
                  </a:lnTo>
                  <a:lnTo>
                    <a:pt x="714375" y="107156"/>
                  </a:lnTo>
                  <a:lnTo>
                    <a:pt x="700087" y="95250"/>
                  </a:lnTo>
                  <a:lnTo>
                    <a:pt x="700087" y="66675"/>
                  </a:lnTo>
                  <a:lnTo>
                    <a:pt x="704850" y="38100"/>
                  </a:lnTo>
                  <a:lnTo>
                    <a:pt x="692943" y="23812"/>
                  </a:lnTo>
                  <a:lnTo>
                    <a:pt x="669131" y="26194"/>
                  </a:lnTo>
                  <a:lnTo>
                    <a:pt x="640556" y="19050"/>
                  </a:lnTo>
                  <a:lnTo>
                    <a:pt x="604837" y="4762"/>
                  </a:lnTo>
                  <a:lnTo>
                    <a:pt x="569118" y="4762"/>
                  </a:lnTo>
                  <a:lnTo>
                    <a:pt x="557212" y="11906"/>
                  </a:lnTo>
                  <a:lnTo>
                    <a:pt x="438150" y="69056"/>
                  </a:lnTo>
                  <a:lnTo>
                    <a:pt x="421481" y="169069"/>
                  </a:lnTo>
                  <a:lnTo>
                    <a:pt x="304800" y="228600"/>
                  </a:lnTo>
                  <a:lnTo>
                    <a:pt x="276225" y="290512"/>
                  </a:lnTo>
                  <a:lnTo>
                    <a:pt x="228600" y="285750"/>
                  </a:lnTo>
                  <a:lnTo>
                    <a:pt x="211931" y="357187"/>
                  </a:lnTo>
                  <a:lnTo>
                    <a:pt x="207168" y="369094"/>
                  </a:lnTo>
                  <a:lnTo>
                    <a:pt x="223837" y="404812"/>
                  </a:lnTo>
                  <a:lnTo>
                    <a:pt x="219075" y="511969"/>
                  </a:lnTo>
                  <a:lnTo>
                    <a:pt x="195262" y="521494"/>
                  </a:lnTo>
                  <a:lnTo>
                    <a:pt x="180975" y="502444"/>
                  </a:lnTo>
                  <a:lnTo>
                    <a:pt x="161925" y="457200"/>
                  </a:lnTo>
                  <a:lnTo>
                    <a:pt x="128587" y="433387"/>
                  </a:lnTo>
                  <a:lnTo>
                    <a:pt x="116681" y="409575"/>
                  </a:lnTo>
                  <a:lnTo>
                    <a:pt x="83343" y="421481"/>
                  </a:lnTo>
                  <a:lnTo>
                    <a:pt x="78581" y="466725"/>
                  </a:lnTo>
                  <a:lnTo>
                    <a:pt x="116681" y="514350"/>
                  </a:lnTo>
                  <a:lnTo>
                    <a:pt x="123825" y="583406"/>
                  </a:lnTo>
                  <a:lnTo>
                    <a:pt x="152400" y="631031"/>
                  </a:lnTo>
                  <a:lnTo>
                    <a:pt x="142875" y="657225"/>
                  </a:lnTo>
                  <a:lnTo>
                    <a:pt x="107156" y="697706"/>
                  </a:lnTo>
                  <a:lnTo>
                    <a:pt x="42862" y="735806"/>
                  </a:lnTo>
                  <a:lnTo>
                    <a:pt x="35718" y="769144"/>
                  </a:lnTo>
                  <a:lnTo>
                    <a:pt x="19050" y="795337"/>
                  </a:lnTo>
                  <a:lnTo>
                    <a:pt x="0" y="859631"/>
                  </a:lnTo>
                  <a:lnTo>
                    <a:pt x="19050" y="862012"/>
                  </a:lnTo>
                  <a:lnTo>
                    <a:pt x="154781" y="828675"/>
                  </a:lnTo>
                  <a:lnTo>
                    <a:pt x="171450" y="757237"/>
                  </a:lnTo>
                  <a:lnTo>
                    <a:pt x="259556" y="800100"/>
                  </a:lnTo>
                  <a:lnTo>
                    <a:pt x="297656" y="700087"/>
                  </a:lnTo>
                  <a:lnTo>
                    <a:pt x="385762" y="666750"/>
                  </a:lnTo>
                  <a:lnTo>
                    <a:pt x="435768" y="681037"/>
                  </a:lnTo>
                  <a:lnTo>
                    <a:pt x="473868" y="702469"/>
                  </a:lnTo>
                  <a:lnTo>
                    <a:pt x="500062" y="707231"/>
                  </a:lnTo>
                  <a:lnTo>
                    <a:pt x="516731" y="702469"/>
                  </a:lnTo>
                  <a:lnTo>
                    <a:pt x="545306" y="671512"/>
                  </a:lnTo>
                  <a:lnTo>
                    <a:pt x="576262" y="671512"/>
                  </a:lnTo>
                  <a:lnTo>
                    <a:pt x="631031" y="65008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3410171" y="2691111"/>
              <a:ext cx="65152" cy="102316"/>
            </a:xfrm>
            <a:custGeom>
              <a:avLst/>
              <a:gdLst>
                <a:gd name="connsiteX0" fmla="*/ 70923 w 83588"/>
                <a:gd name="connsiteY0" fmla="*/ 0 h 93719"/>
                <a:gd name="connsiteX1" fmla="*/ 7599 w 83588"/>
                <a:gd name="connsiteY1" fmla="*/ 32928 h 93719"/>
                <a:gd name="connsiteX2" fmla="*/ 10132 w 83588"/>
                <a:gd name="connsiteY2" fmla="*/ 45593 h 93719"/>
                <a:gd name="connsiteX3" fmla="*/ 0 w 83588"/>
                <a:gd name="connsiteY3" fmla="*/ 65857 h 93719"/>
                <a:gd name="connsiteX4" fmla="*/ 58259 w 83588"/>
                <a:gd name="connsiteY4" fmla="*/ 93719 h 93719"/>
                <a:gd name="connsiteX5" fmla="*/ 73456 w 83588"/>
                <a:gd name="connsiteY5" fmla="*/ 88654 h 93719"/>
                <a:gd name="connsiteX6" fmla="*/ 83588 w 83588"/>
                <a:gd name="connsiteY6" fmla="*/ 70923 h 93719"/>
                <a:gd name="connsiteX7" fmla="*/ 70923 w 83588"/>
                <a:gd name="connsiteY7" fmla="*/ 0 h 93719"/>
                <a:gd name="connsiteX0" fmla="*/ 70923 w 83588"/>
                <a:gd name="connsiteY0" fmla="*/ 0 h 93719"/>
                <a:gd name="connsiteX1" fmla="*/ 35521 w 83588"/>
                <a:gd name="connsiteY1" fmla="*/ 14386 h 93719"/>
                <a:gd name="connsiteX2" fmla="*/ 7599 w 83588"/>
                <a:gd name="connsiteY2" fmla="*/ 32928 h 93719"/>
                <a:gd name="connsiteX3" fmla="*/ 10132 w 83588"/>
                <a:gd name="connsiteY3" fmla="*/ 45593 h 93719"/>
                <a:gd name="connsiteX4" fmla="*/ 0 w 83588"/>
                <a:gd name="connsiteY4" fmla="*/ 65857 h 93719"/>
                <a:gd name="connsiteX5" fmla="*/ 58259 w 83588"/>
                <a:gd name="connsiteY5" fmla="*/ 93719 h 93719"/>
                <a:gd name="connsiteX6" fmla="*/ 73456 w 83588"/>
                <a:gd name="connsiteY6" fmla="*/ 88654 h 93719"/>
                <a:gd name="connsiteX7" fmla="*/ 83588 w 83588"/>
                <a:gd name="connsiteY7" fmla="*/ 70923 h 93719"/>
                <a:gd name="connsiteX8" fmla="*/ 70923 w 83588"/>
                <a:gd name="connsiteY8" fmla="*/ 0 h 93719"/>
                <a:gd name="connsiteX0" fmla="*/ 70923 w 83588"/>
                <a:gd name="connsiteY0" fmla="*/ 11808 h 105527"/>
                <a:gd name="connsiteX1" fmla="*/ 21234 w 83588"/>
                <a:gd name="connsiteY1" fmla="*/ 0 h 105527"/>
                <a:gd name="connsiteX2" fmla="*/ 7599 w 83588"/>
                <a:gd name="connsiteY2" fmla="*/ 44736 h 105527"/>
                <a:gd name="connsiteX3" fmla="*/ 10132 w 83588"/>
                <a:gd name="connsiteY3" fmla="*/ 57401 h 105527"/>
                <a:gd name="connsiteX4" fmla="*/ 0 w 83588"/>
                <a:gd name="connsiteY4" fmla="*/ 77665 h 105527"/>
                <a:gd name="connsiteX5" fmla="*/ 58259 w 83588"/>
                <a:gd name="connsiteY5" fmla="*/ 105527 h 105527"/>
                <a:gd name="connsiteX6" fmla="*/ 73456 w 83588"/>
                <a:gd name="connsiteY6" fmla="*/ 100462 h 105527"/>
                <a:gd name="connsiteX7" fmla="*/ 83588 w 83588"/>
                <a:gd name="connsiteY7" fmla="*/ 82731 h 105527"/>
                <a:gd name="connsiteX8" fmla="*/ 70923 w 83588"/>
                <a:gd name="connsiteY8" fmla="*/ 1180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588" h="105527">
                  <a:moveTo>
                    <a:pt x="70923" y="11808"/>
                  </a:moveTo>
                  <a:lnTo>
                    <a:pt x="21234" y="0"/>
                  </a:lnTo>
                  <a:lnTo>
                    <a:pt x="7599" y="44736"/>
                  </a:lnTo>
                  <a:lnTo>
                    <a:pt x="10132" y="57401"/>
                  </a:lnTo>
                  <a:lnTo>
                    <a:pt x="0" y="77665"/>
                  </a:lnTo>
                  <a:lnTo>
                    <a:pt x="58259" y="105527"/>
                  </a:lnTo>
                  <a:lnTo>
                    <a:pt x="73456" y="100462"/>
                  </a:lnTo>
                  <a:lnTo>
                    <a:pt x="83588" y="82731"/>
                  </a:lnTo>
                  <a:lnTo>
                    <a:pt x="70923" y="1180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237" name="Flowchart: Connector 139"/>
            <p:cNvSpPr>
              <a:spLocks noChangeArrowheads="1"/>
            </p:cNvSpPr>
            <p:nvPr/>
          </p:nvSpPr>
          <p:spPr bwMode="auto">
            <a:xfrm>
              <a:off x="3514845" y="265994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38" name="Flowchart: Connector 139"/>
            <p:cNvSpPr>
              <a:spLocks noChangeArrowheads="1"/>
            </p:cNvSpPr>
            <p:nvPr/>
          </p:nvSpPr>
          <p:spPr bwMode="auto">
            <a:xfrm>
              <a:off x="2518231" y="3620442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39" name="Flowchart: Connector 139"/>
            <p:cNvSpPr>
              <a:spLocks noChangeArrowheads="1"/>
            </p:cNvSpPr>
            <p:nvPr/>
          </p:nvSpPr>
          <p:spPr bwMode="auto">
            <a:xfrm>
              <a:off x="2651113" y="3620442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0" name="Flowchart: Connector 139"/>
            <p:cNvSpPr>
              <a:spLocks noChangeArrowheads="1"/>
            </p:cNvSpPr>
            <p:nvPr/>
          </p:nvSpPr>
          <p:spPr bwMode="auto">
            <a:xfrm>
              <a:off x="2916877" y="434081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1" name="Flowchart: Connector 139"/>
            <p:cNvSpPr>
              <a:spLocks noChangeArrowheads="1"/>
            </p:cNvSpPr>
            <p:nvPr/>
          </p:nvSpPr>
          <p:spPr bwMode="auto">
            <a:xfrm>
              <a:off x="2584672" y="378052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2" name="Flowchart: Connector 139"/>
            <p:cNvSpPr>
              <a:spLocks noChangeArrowheads="1"/>
            </p:cNvSpPr>
            <p:nvPr/>
          </p:nvSpPr>
          <p:spPr bwMode="auto">
            <a:xfrm>
              <a:off x="2783995" y="378052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3" name="Flowchart: Connector 139"/>
            <p:cNvSpPr>
              <a:spLocks noChangeArrowheads="1"/>
            </p:cNvSpPr>
            <p:nvPr/>
          </p:nvSpPr>
          <p:spPr bwMode="auto">
            <a:xfrm>
              <a:off x="2584672" y="3460360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4" name="Flowchart: Connector 139"/>
            <p:cNvSpPr>
              <a:spLocks noChangeArrowheads="1"/>
            </p:cNvSpPr>
            <p:nvPr/>
          </p:nvSpPr>
          <p:spPr bwMode="auto">
            <a:xfrm>
              <a:off x="2783995" y="3940608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5" name="Flowchart: Connector 139"/>
            <p:cNvSpPr>
              <a:spLocks noChangeArrowheads="1"/>
            </p:cNvSpPr>
            <p:nvPr/>
          </p:nvSpPr>
          <p:spPr bwMode="auto">
            <a:xfrm>
              <a:off x="2451790" y="3860567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6" name="Flowchart: Connector 139"/>
            <p:cNvSpPr>
              <a:spLocks noChangeArrowheads="1"/>
            </p:cNvSpPr>
            <p:nvPr/>
          </p:nvSpPr>
          <p:spPr bwMode="auto">
            <a:xfrm>
              <a:off x="2783995" y="434081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7" name="Flowchart: Connector 139"/>
            <p:cNvSpPr>
              <a:spLocks noChangeArrowheads="1"/>
            </p:cNvSpPr>
            <p:nvPr/>
          </p:nvSpPr>
          <p:spPr bwMode="auto">
            <a:xfrm>
              <a:off x="2783995" y="4580939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8" name="Flowchart: Connector 139"/>
            <p:cNvSpPr>
              <a:spLocks noChangeArrowheads="1"/>
            </p:cNvSpPr>
            <p:nvPr/>
          </p:nvSpPr>
          <p:spPr bwMode="auto">
            <a:xfrm>
              <a:off x="3514845" y="2820028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49" name="Flowchart: Connector 139"/>
            <p:cNvSpPr>
              <a:spLocks noChangeArrowheads="1"/>
            </p:cNvSpPr>
            <p:nvPr/>
          </p:nvSpPr>
          <p:spPr bwMode="auto">
            <a:xfrm>
              <a:off x="3448404" y="3620442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0" name="Flowchart: Connector 139"/>
            <p:cNvSpPr>
              <a:spLocks noChangeArrowheads="1"/>
            </p:cNvSpPr>
            <p:nvPr/>
          </p:nvSpPr>
          <p:spPr bwMode="auto">
            <a:xfrm>
              <a:off x="3448404" y="378052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1" name="Flowchart: Connector 139"/>
            <p:cNvSpPr>
              <a:spLocks noChangeArrowheads="1"/>
            </p:cNvSpPr>
            <p:nvPr/>
          </p:nvSpPr>
          <p:spPr bwMode="auto">
            <a:xfrm>
              <a:off x="3647727" y="4821064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2" name="Flowchart: Connector 139"/>
            <p:cNvSpPr>
              <a:spLocks noChangeArrowheads="1"/>
            </p:cNvSpPr>
            <p:nvPr/>
          </p:nvSpPr>
          <p:spPr bwMode="auto">
            <a:xfrm>
              <a:off x="3514845" y="4660981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3" name="Flowchart: Connector 139"/>
            <p:cNvSpPr>
              <a:spLocks noChangeArrowheads="1"/>
            </p:cNvSpPr>
            <p:nvPr/>
          </p:nvSpPr>
          <p:spPr bwMode="auto">
            <a:xfrm>
              <a:off x="4245695" y="4260774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4" name="Flowchart: Connector 139"/>
            <p:cNvSpPr>
              <a:spLocks noChangeArrowheads="1"/>
            </p:cNvSpPr>
            <p:nvPr/>
          </p:nvSpPr>
          <p:spPr bwMode="auto">
            <a:xfrm>
              <a:off x="3116199" y="5621478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5" name="Flowchart: Connector 139"/>
            <p:cNvSpPr>
              <a:spLocks noChangeArrowheads="1"/>
            </p:cNvSpPr>
            <p:nvPr/>
          </p:nvSpPr>
          <p:spPr bwMode="auto">
            <a:xfrm>
              <a:off x="3249081" y="546139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6" name="Flowchart: Connector 139"/>
            <p:cNvSpPr>
              <a:spLocks noChangeArrowheads="1"/>
            </p:cNvSpPr>
            <p:nvPr/>
          </p:nvSpPr>
          <p:spPr bwMode="auto">
            <a:xfrm>
              <a:off x="3581285" y="5621478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7" name="Flowchart: Connector 139"/>
            <p:cNvSpPr>
              <a:spLocks noChangeArrowheads="1"/>
            </p:cNvSpPr>
            <p:nvPr/>
          </p:nvSpPr>
          <p:spPr bwMode="auto">
            <a:xfrm>
              <a:off x="3381963" y="5861603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8" name="Flowchart: Connector 139"/>
            <p:cNvSpPr>
              <a:spLocks noChangeArrowheads="1"/>
            </p:cNvSpPr>
            <p:nvPr/>
          </p:nvSpPr>
          <p:spPr bwMode="auto">
            <a:xfrm>
              <a:off x="3315522" y="6021686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59" name="Flowchart: Connector 139"/>
            <p:cNvSpPr>
              <a:spLocks noChangeArrowheads="1"/>
            </p:cNvSpPr>
            <p:nvPr/>
          </p:nvSpPr>
          <p:spPr bwMode="auto">
            <a:xfrm>
              <a:off x="3249081" y="5861603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0" name="Flowchart: Connector 139"/>
            <p:cNvSpPr>
              <a:spLocks noChangeArrowheads="1"/>
            </p:cNvSpPr>
            <p:nvPr/>
          </p:nvSpPr>
          <p:spPr bwMode="auto">
            <a:xfrm>
              <a:off x="3514844" y="5861603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1" name="Flowchart: Connector 139"/>
            <p:cNvSpPr>
              <a:spLocks noChangeArrowheads="1"/>
            </p:cNvSpPr>
            <p:nvPr/>
          </p:nvSpPr>
          <p:spPr bwMode="auto">
            <a:xfrm>
              <a:off x="3182640" y="5541437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2" name="Flowchart: Connector 139"/>
            <p:cNvSpPr>
              <a:spLocks noChangeArrowheads="1"/>
            </p:cNvSpPr>
            <p:nvPr/>
          </p:nvSpPr>
          <p:spPr bwMode="auto">
            <a:xfrm>
              <a:off x="3182640" y="5381354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3" name="Flowchart: Connector 139"/>
            <p:cNvSpPr>
              <a:spLocks noChangeArrowheads="1"/>
            </p:cNvSpPr>
            <p:nvPr/>
          </p:nvSpPr>
          <p:spPr bwMode="auto">
            <a:xfrm>
              <a:off x="3116199" y="5461395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grpSp>
          <p:nvGrpSpPr>
            <p:cNvPr id="8264" name="Group 199"/>
            <p:cNvGrpSpPr>
              <a:grpSpLocks/>
            </p:cNvGrpSpPr>
            <p:nvPr/>
          </p:nvGrpSpPr>
          <p:grpSpPr bwMode="auto">
            <a:xfrm>
              <a:off x="3049758" y="4821064"/>
              <a:ext cx="199323" cy="800414"/>
              <a:chOff x="5334000" y="4953000"/>
              <a:chExt cx="228600" cy="762000"/>
            </a:xfrm>
          </p:grpSpPr>
          <p:sp>
            <p:nvSpPr>
              <p:cNvPr id="8303" name="Flowchart: Connector 139"/>
              <p:cNvSpPr>
                <a:spLocks noChangeArrowheads="1"/>
              </p:cNvSpPr>
              <p:nvPr/>
            </p:nvSpPr>
            <p:spPr bwMode="auto">
              <a:xfrm>
                <a:off x="5334000" y="5638800"/>
                <a:ext cx="76200" cy="76200"/>
              </a:xfrm>
              <a:prstGeom prst="flowChartConnector">
                <a:avLst/>
              </a:prstGeom>
              <a:solidFill>
                <a:srgbClr val="3C4DC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altLang="en-US" sz="24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8304" name="Flowchart: Connector 139"/>
              <p:cNvSpPr>
                <a:spLocks noChangeArrowheads="1"/>
              </p:cNvSpPr>
              <p:nvPr/>
            </p:nvSpPr>
            <p:spPr bwMode="auto">
              <a:xfrm>
                <a:off x="5486400" y="4953000"/>
                <a:ext cx="76200" cy="76200"/>
              </a:xfrm>
              <a:prstGeom prst="flowChartConnector">
                <a:avLst/>
              </a:prstGeom>
              <a:solidFill>
                <a:srgbClr val="3C4DC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altLang="en-US" sz="24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8265" name="Flowchart: Connector 139"/>
            <p:cNvSpPr>
              <a:spLocks noChangeArrowheads="1"/>
            </p:cNvSpPr>
            <p:nvPr/>
          </p:nvSpPr>
          <p:spPr bwMode="auto">
            <a:xfrm>
              <a:off x="3249081" y="4660981"/>
              <a:ext cx="66441" cy="80041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6" name="Flowchart: Connector 139"/>
            <p:cNvSpPr>
              <a:spLocks noChangeArrowheads="1"/>
            </p:cNvSpPr>
            <p:nvPr/>
          </p:nvSpPr>
          <p:spPr bwMode="auto">
            <a:xfrm>
              <a:off x="3322638" y="2563813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7" name="Flowchart: Connector 139"/>
            <p:cNvSpPr>
              <a:spLocks noChangeArrowheads="1"/>
            </p:cNvSpPr>
            <p:nvPr/>
          </p:nvSpPr>
          <p:spPr bwMode="auto">
            <a:xfrm>
              <a:off x="3302000" y="2613025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8" name="Flowchart: Connector 139"/>
            <p:cNvSpPr>
              <a:spLocks noChangeArrowheads="1"/>
            </p:cNvSpPr>
            <p:nvPr/>
          </p:nvSpPr>
          <p:spPr bwMode="auto">
            <a:xfrm>
              <a:off x="3257550" y="2719388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69" name="Flowchart: Connector 139"/>
            <p:cNvSpPr>
              <a:spLocks noChangeArrowheads="1"/>
            </p:cNvSpPr>
            <p:nvPr/>
          </p:nvSpPr>
          <p:spPr bwMode="auto">
            <a:xfrm>
              <a:off x="3575050" y="3738563"/>
              <a:ext cx="65088" cy="80962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0" name="Flowchart: Connector 139"/>
            <p:cNvSpPr>
              <a:spLocks noChangeArrowheads="1"/>
            </p:cNvSpPr>
            <p:nvPr/>
          </p:nvSpPr>
          <p:spPr bwMode="auto">
            <a:xfrm>
              <a:off x="3956050" y="3927475"/>
              <a:ext cx="65088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1" name="Flowchart: Connector 139"/>
            <p:cNvSpPr>
              <a:spLocks noChangeArrowheads="1"/>
            </p:cNvSpPr>
            <p:nvPr/>
          </p:nvSpPr>
          <p:spPr bwMode="auto">
            <a:xfrm>
              <a:off x="4411663" y="3225800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2" name="Flowchart: Connector 139"/>
            <p:cNvSpPr>
              <a:spLocks noChangeArrowheads="1"/>
            </p:cNvSpPr>
            <p:nvPr/>
          </p:nvSpPr>
          <p:spPr bwMode="auto">
            <a:xfrm>
              <a:off x="4422775" y="3378200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3" name="Flowchart: Connector 140"/>
            <p:cNvSpPr>
              <a:spLocks noChangeArrowheads="1"/>
            </p:cNvSpPr>
            <p:nvPr/>
          </p:nvSpPr>
          <p:spPr bwMode="auto">
            <a:xfrm>
              <a:off x="4549775" y="3371850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4" name="Flowchart: Connector 139"/>
            <p:cNvSpPr>
              <a:spLocks noChangeArrowheads="1"/>
            </p:cNvSpPr>
            <p:nvPr/>
          </p:nvSpPr>
          <p:spPr bwMode="auto">
            <a:xfrm>
              <a:off x="3448050" y="5132388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5" name="Flowchart: Connector 139"/>
            <p:cNvSpPr>
              <a:spLocks noChangeArrowheads="1"/>
            </p:cNvSpPr>
            <p:nvPr/>
          </p:nvSpPr>
          <p:spPr bwMode="auto">
            <a:xfrm>
              <a:off x="3162300" y="4995863"/>
              <a:ext cx="65088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6" name="Flowchart: Connector 139"/>
            <p:cNvSpPr>
              <a:spLocks noChangeArrowheads="1"/>
            </p:cNvSpPr>
            <p:nvPr/>
          </p:nvSpPr>
          <p:spPr bwMode="auto">
            <a:xfrm>
              <a:off x="3049588" y="4972050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7" name="Flowchart: Connector 139"/>
            <p:cNvSpPr>
              <a:spLocks noChangeArrowheads="1"/>
            </p:cNvSpPr>
            <p:nvPr/>
          </p:nvSpPr>
          <p:spPr bwMode="auto">
            <a:xfrm>
              <a:off x="3079750" y="4860925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8" name="Flowchart: Connector 139"/>
            <p:cNvSpPr>
              <a:spLocks noChangeArrowheads="1"/>
            </p:cNvSpPr>
            <p:nvPr/>
          </p:nvSpPr>
          <p:spPr bwMode="auto">
            <a:xfrm>
              <a:off x="3270250" y="4778375"/>
              <a:ext cx="65088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79" name="Flowchart: Connector 139"/>
            <p:cNvSpPr>
              <a:spLocks noChangeArrowheads="1"/>
            </p:cNvSpPr>
            <p:nvPr/>
          </p:nvSpPr>
          <p:spPr bwMode="auto">
            <a:xfrm>
              <a:off x="3176588" y="4737100"/>
              <a:ext cx="65087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0" name="Flowchart: Connector 139"/>
            <p:cNvSpPr>
              <a:spLocks noChangeArrowheads="1"/>
            </p:cNvSpPr>
            <p:nvPr/>
          </p:nvSpPr>
          <p:spPr bwMode="auto">
            <a:xfrm>
              <a:off x="3114675" y="4799013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1" name="Flowchart: Connector 139"/>
            <p:cNvSpPr>
              <a:spLocks noChangeArrowheads="1"/>
            </p:cNvSpPr>
            <p:nvPr/>
          </p:nvSpPr>
          <p:spPr bwMode="auto">
            <a:xfrm>
              <a:off x="2909888" y="4935538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2" name="Flowchart: Connector 139"/>
            <p:cNvSpPr>
              <a:spLocks noChangeArrowheads="1"/>
            </p:cNvSpPr>
            <p:nvPr/>
          </p:nvSpPr>
          <p:spPr bwMode="auto">
            <a:xfrm>
              <a:off x="2965450" y="5060950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3" name="Flowchart: Connector 139"/>
            <p:cNvSpPr>
              <a:spLocks noChangeArrowheads="1"/>
            </p:cNvSpPr>
            <p:nvPr/>
          </p:nvSpPr>
          <p:spPr bwMode="auto">
            <a:xfrm>
              <a:off x="2916238" y="5195888"/>
              <a:ext cx="66675" cy="80962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4" name="Flowchart: Connector 139"/>
            <p:cNvSpPr>
              <a:spLocks noChangeArrowheads="1"/>
            </p:cNvSpPr>
            <p:nvPr/>
          </p:nvSpPr>
          <p:spPr bwMode="auto">
            <a:xfrm>
              <a:off x="3041650" y="5216525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5" name="Flowchart: Connector 139"/>
            <p:cNvSpPr>
              <a:spLocks noChangeArrowheads="1"/>
            </p:cNvSpPr>
            <p:nvPr/>
          </p:nvSpPr>
          <p:spPr bwMode="auto">
            <a:xfrm>
              <a:off x="2901950" y="5348288"/>
              <a:ext cx="65088" cy="80962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6" name="Flowchart: Connector 139"/>
            <p:cNvSpPr>
              <a:spLocks noChangeArrowheads="1"/>
            </p:cNvSpPr>
            <p:nvPr/>
          </p:nvSpPr>
          <p:spPr bwMode="auto">
            <a:xfrm>
              <a:off x="2997200" y="5365750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7" name="Flowchart: Connector 139"/>
            <p:cNvSpPr>
              <a:spLocks noChangeArrowheads="1"/>
            </p:cNvSpPr>
            <p:nvPr/>
          </p:nvSpPr>
          <p:spPr bwMode="auto">
            <a:xfrm>
              <a:off x="2989263" y="5445125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8" name="Flowchart: Connector 139"/>
            <p:cNvSpPr>
              <a:spLocks noChangeArrowheads="1"/>
            </p:cNvSpPr>
            <p:nvPr/>
          </p:nvSpPr>
          <p:spPr bwMode="auto">
            <a:xfrm>
              <a:off x="2989263" y="5559425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89" name="Flowchart: Connector 139"/>
            <p:cNvSpPr>
              <a:spLocks noChangeArrowheads="1"/>
            </p:cNvSpPr>
            <p:nvPr/>
          </p:nvSpPr>
          <p:spPr bwMode="auto">
            <a:xfrm>
              <a:off x="3051175" y="5648325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90" name="Flowchart: Connector 139"/>
            <p:cNvSpPr>
              <a:spLocks noChangeArrowheads="1"/>
            </p:cNvSpPr>
            <p:nvPr/>
          </p:nvSpPr>
          <p:spPr bwMode="auto">
            <a:xfrm>
              <a:off x="3103563" y="5340350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91" name="Flowchart: Connector 139"/>
            <p:cNvSpPr>
              <a:spLocks noChangeArrowheads="1"/>
            </p:cNvSpPr>
            <p:nvPr/>
          </p:nvSpPr>
          <p:spPr bwMode="auto">
            <a:xfrm>
              <a:off x="3068638" y="5348288"/>
              <a:ext cx="66675" cy="80962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4443791" y="3746042"/>
              <a:ext cx="66441" cy="80041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95" name="Flowchart: Connector 139"/>
            <p:cNvSpPr>
              <a:spLocks noChangeArrowheads="1"/>
            </p:cNvSpPr>
            <p:nvPr/>
          </p:nvSpPr>
          <p:spPr bwMode="auto">
            <a:xfrm>
              <a:off x="3097213" y="5430838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96" name="4-Point Star 112"/>
            <p:cNvSpPr>
              <a:spLocks noChangeArrowheads="1"/>
            </p:cNvSpPr>
            <p:nvPr/>
          </p:nvSpPr>
          <p:spPr bwMode="auto">
            <a:xfrm>
              <a:off x="3265480" y="5270513"/>
              <a:ext cx="268288" cy="254000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97" name="Flowchart: Connector 140"/>
            <p:cNvSpPr>
              <a:spLocks noChangeArrowheads="1"/>
            </p:cNvSpPr>
            <p:nvPr/>
          </p:nvSpPr>
          <p:spPr bwMode="auto">
            <a:xfrm>
              <a:off x="5293444" y="3341117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8298" name="Flowchart: Connector 140"/>
            <p:cNvSpPr>
              <a:spLocks noChangeArrowheads="1"/>
            </p:cNvSpPr>
            <p:nvPr/>
          </p:nvSpPr>
          <p:spPr bwMode="auto">
            <a:xfrm>
              <a:off x="3781276" y="2477021"/>
              <a:ext cx="66675" cy="80963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3138771" y="2829028"/>
              <a:ext cx="66441" cy="80041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302" name="Flowchart: Connector 139"/>
            <p:cNvSpPr>
              <a:spLocks noChangeArrowheads="1"/>
            </p:cNvSpPr>
            <p:nvPr/>
          </p:nvSpPr>
          <p:spPr bwMode="auto">
            <a:xfrm>
              <a:off x="3205212" y="2333005"/>
              <a:ext cx="66675" cy="79375"/>
            </a:xfrm>
            <a:prstGeom prst="flowChartConnector">
              <a:avLst/>
            </a:prstGeom>
            <a:solidFill>
              <a:srgbClr val="3C4DC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grpSp>
        <p:nvGrpSpPr>
          <p:cNvPr id="8203" name="Group 9"/>
          <p:cNvGrpSpPr>
            <a:grpSpLocks/>
          </p:cNvGrpSpPr>
          <p:nvPr/>
        </p:nvGrpSpPr>
        <p:grpSpPr bwMode="auto">
          <a:xfrm>
            <a:off x="4319588" y="4800600"/>
            <a:ext cx="1984375" cy="1611313"/>
            <a:chOff x="4144689" y="4941168"/>
            <a:chExt cx="1984971" cy="1611312"/>
          </a:xfrm>
        </p:grpSpPr>
        <p:sp>
          <p:nvSpPr>
            <p:cNvPr id="147" name="TextBox 146"/>
            <p:cNvSpPr txBox="1"/>
            <p:nvPr/>
          </p:nvSpPr>
          <p:spPr>
            <a:xfrm>
              <a:off x="4144689" y="4941168"/>
              <a:ext cx="1984971" cy="161131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265113" indent="-149225" eaLnBrk="0" hangingPunct="0">
                <a:buFont typeface="Arial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endParaRPr lang="en-US" sz="1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265113" indent="-149225" eaLnBrk="0" hangingPunct="0">
                <a:buFont typeface="Arial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16 States </a:t>
              </a:r>
            </a:p>
            <a:p>
              <a:pPr marL="265113" indent="-149225" eaLnBrk="0" hangingPunct="0">
                <a:buFont typeface="Arial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endParaRPr lang="en-US" sz="7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265113" indent="-149225" eaLnBrk="0" hangingPunct="0">
                <a:buFont typeface="Arial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88 Districts </a:t>
              </a:r>
              <a:endParaRPr lang="en-US" sz="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115888" eaLnBrk="0" hangingPunct="0">
                <a:buFont typeface="Arial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endParaRPr lang="en-US" sz="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265113" indent="-149225" eaLnBrk="0" hangingPunct="0">
                <a:buFont typeface="Arial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To be launched</a:t>
              </a:r>
            </a:p>
            <a:p>
              <a:pPr marL="265113" indent="-149225" eaLnBrk="0" hangingPunct="0">
                <a:buFont typeface="Arial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endParaRPr lang="en-US" sz="4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265113" indent="-149225" eaLnBrk="0" hangingPunct="0">
                <a:buFont typeface="Arial" pitchFamily="34" charset="0"/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172 Acre Campus</a:t>
              </a:r>
              <a:endParaRPr lang="en-IN" sz="14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4335661" y="5893821"/>
              <a:ext cx="66441" cy="80041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10" name="4-Point Star 112"/>
            <p:cNvSpPr>
              <a:spLocks noChangeArrowheads="1"/>
            </p:cNvSpPr>
            <p:nvPr/>
          </p:nvSpPr>
          <p:spPr bwMode="auto">
            <a:xfrm>
              <a:off x="4263653" y="6122421"/>
              <a:ext cx="268288" cy="254000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34828" name="Rectangle 2"/>
          <p:cNvSpPr txBox="1">
            <a:spLocks noChangeArrowheads="1"/>
          </p:cNvSpPr>
          <p:nvPr/>
        </p:nvSpPr>
        <p:spPr bwMode="auto">
          <a:xfrm>
            <a:off x="1403350" y="184150"/>
            <a:ext cx="6408738" cy="8683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+mj-lt"/>
                <a:cs typeface="Arial" charset="0"/>
              </a:rPr>
              <a:t>AGASTYA’s OUTREACH</a:t>
            </a:r>
          </a:p>
        </p:txBody>
      </p:sp>
      <p:sp>
        <p:nvSpPr>
          <p:cNvPr id="34829" name="Rectangle 2"/>
          <p:cNvSpPr txBox="1">
            <a:spLocks noChangeArrowheads="1"/>
          </p:cNvSpPr>
          <p:nvPr/>
        </p:nvSpPr>
        <p:spPr bwMode="auto">
          <a:xfrm>
            <a:off x="2363788" y="838200"/>
            <a:ext cx="4368800" cy="38100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50 Lakh Children, 2 Lakh teachers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427038"/>
          </a:xfrm>
        </p:spPr>
        <p:txBody>
          <a:bodyPr/>
          <a:lstStyle/>
          <a:p>
            <a:r>
              <a:rPr lang="en-GB" sz="2800" b="1" dirty="0" smtClean="0"/>
              <a:t>Observed  Gap/s ...!!  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r>
              <a:rPr lang="en-GB" sz="1800" b="1" dirty="0" smtClean="0"/>
              <a:t>Opportunity on the Hands –ON </a:t>
            </a:r>
          </a:p>
          <a:p>
            <a:endParaRPr lang="en-GB" sz="1800" b="1" dirty="0" smtClean="0"/>
          </a:p>
          <a:p>
            <a:r>
              <a:rPr lang="en-GB" sz="1800" b="1" dirty="0" smtClean="0"/>
              <a:t>Interactive models &amp; TLMs</a:t>
            </a:r>
          </a:p>
          <a:p>
            <a:endParaRPr lang="en-GB" sz="1800" b="1" dirty="0" smtClean="0"/>
          </a:p>
          <a:p>
            <a:r>
              <a:rPr lang="en-GB" sz="1800" b="1" dirty="0" smtClean="0"/>
              <a:t>Skills to handle  the material to generate their own TLM</a:t>
            </a:r>
          </a:p>
          <a:p>
            <a:endParaRPr lang="en-GB" sz="1800" b="1" dirty="0" smtClean="0"/>
          </a:p>
          <a:p>
            <a:r>
              <a:rPr lang="en-GB" sz="1800" b="1" dirty="0" smtClean="0"/>
              <a:t>Methods to use the appropriate model / TLM </a:t>
            </a:r>
          </a:p>
          <a:p>
            <a:endParaRPr lang="en-GB" sz="1800" b="1" dirty="0" smtClean="0"/>
          </a:p>
          <a:p>
            <a:r>
              <a:rPr lang="en-GB" sz="1800" b="1" dirty="0" smtClean="0"/>
              <a:t>Facilitation for an individual / group to perform the Expt... Explore... &amp; Experience... !!!</a:t>
            </a:r>
          </a:p>
          <a:p>
            <a:endParaRPr lang="en-GB" sz="1800" b="1" dirty="0" smtClean="0"/>
          </a:p>
          <a:p>
            <a:r>
              <a:rPr lang="en-GB" sz="1800" b="1" dirty="0" smtClean="0"/>
              <a:t>Awareness  &amp; optimum  use of the  available resources </a:t>
            </a:r>
          </a:p>
          <a:p>
            <a:endParaRPr lang="en-GB" sz="1800" b="1" dirty="0" smtClean="0"/>
          </a:p>
          <a:p>
            <a:r>
              <a:rPr lang="en-GB" sz="1800" b="1" dirty="0" smtClean="0"/>
              <a:t>Learner network &amp; mentorship : Peer - Peer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381000"/>
          </a:xfrm>
        </p:spPr>
        <p:txBody>
          <a:bodyPr/>
          <a:lstStyle/>
          <a:p>
            <a:r>
              <a:rPr lang="en-GB" sz="2400" dirty="0" smtClean="0"/>
              <a:t>What </a:t>
            </a:r>
            <a:r>
              <a:rPr lang="en-GB" sz="2400" dirty="0" err="1" smtClean="0"/>
              <a:t>Agastya</a:t>
            </a:r>
            <a:r>
              <a:rPr lang="en-GB" sz="2400" dirty="0" smtClean="0"/>
              <a:t> is doing  ... !!!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GB" sz="1600" b="1" dirty="0" smtClean="0"/>
              <a:t>Cost effective, Hands-ON ,Experiential ,Interactive LAB service  @ door step 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Allow the kid </a:t>
            </a:r>
          </a:p>
          <a:p>
            <a:pPr lvl="1"/>
            <a:r>
              <a:rPr lang="en-GB" sz="1600" b="1" dirty="0" smtClean="0"/>
              <a:t>to touch &amp;  feel the model/ TLM </a:t>
            </a:r>
          </a:p>
          <a:p>
            <a:pPr lvl="1"/>
            <a:r>
              <a:rPr lang="en-GB" sz="1600" b="1" dirty="0" smtClean="0"/>
              <a:t>to observe it  closely , question  it ,  explore  and connect to daily life situation</a:t>
            </a:r>
          </a:p>
          <a:p>
            <a:pPr lvl="1"/>
            <a:r>
              <a:rPr lang="en-GB" sz="1600" b="1" dirty="0" smtClean="0"/>
              <a:t>to share the learning to their peer </a:t>
            </a:r>
          </a:p>
          <a:p>
            <a:pPr lvl="1"/>
            <a:r>
              <a:rPr lang="en-GB" sz="1600" b="1" dirty="0" smtClean="0"/>
              <a:t>to experience the joy of learning.  </a:t>
            </a:r>
          </a:p>
          <a:p>
            <a:pPr lvl="1">
              <a:buNone/>
            </a:pPr>
            <a:endParaRPr lang="en-GB" sz="1600" b="1" dirty="0" smtClean="0"/>
          </a:p>
          <a:p>
            <a:r>
              <a:rPr lang="en-GB" sz="1600" b="1" dirty="0" smtClean="0"/>
              <a:t>Structured  class room specification  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Demonstration , share &amp; train  : child- centric pedagogic practises (Demo-ABL- PBL etc ) 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Sharing &amp; learning network with teachers to enable the </a:t>
            </a:r>
            <a:r>
              <a:rPr lang="en-GB" sz="1600" b="1" dirty="0" err="1" smtClean="0"/>
              <a:t>Agastya</a:t>
            </a:r>
            <a:r>
              <a:rPr lang="en-GB" sz="1600" b="1" dirty="0" smtClean="0"/>
              <a:t> resources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Low cost model making : Generating the TLMs independently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Innovations on the delivery channels, to reach out rural school</a:t>
            </a:r>
          </a:p>
          <a:p>
            <a:endParaRPr lang="en-GB" sz="1800" b="1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9501</TotalTime>
  <Words>776</Words>
  <Application>Microsoft Macintosh PowerPoint</Application>
  <PresentationFormat>On-screen Show (4:3)</PresentationFormat>
  <Paragraphs>205</Paragraphs>
  <Slides>21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 Gap/s ...!!  </vt:lpstr>
      <vt:lpstr>What Agastya is doing  ... 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OV Centers</vt:lpstr>
      <vt:lpstr>Come !!! …Lets work together…  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</dc:creator>
  <cp:lastModifiedBy>Priya Pillai</cp:lastModifiedBy>
  <cp:revision>512</cp:revision>
  <dcterms:created xsi:type="dcterms:W3CDTF">2006-08-16T00:00:00Z</dcterms:created>
  <dcterms:modified xsi:type="dcterms:W3CDTF">2015-06-20T05:18:11Z</dcterms:modified>
</cp:coreProperties>
</file>